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sldIdLst>
    <p:sldId id="256" r:id="rId2"/>
    <p:sldId id="269" r:id="rId3"/>
    <p:sldId id="264" r:id="rId4"/>
    <p:sldId id="275" r:id="rId5"/>
    <p:sldId id="270" r:id="rId6"/>
    <p:sldId id="257" r:id="rId7"/>
    <p:sldId id="261" r:id="rId8"/>
    <p:sldId id="262" r:id="rId9"/>
    <p:sldId id="263" r:id="rId10"/>
    <p:sldId id="258" r:id="rId11"/>
    <p:sldId id="267" r:id="rId12"/>
    <p:sldId id="268" r:id="rId13"/>
    <p:sldId id="272" r:id="rId14"/>
    <p:sldId id="273" r:id="rId15"/>
    <p:sldId id="259" r:id="rId16"/>
    <p:sldId id="265" r:id="rId17"/>
    <p:sldId id="260" r:id="rId18"/>
    <p:sldId id="266" r:id="rId19"/>
    <p:sldId id="274" r:id="rId20"/>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94525"/>
  </p:normalViewPr>
  <p:slideViewPr>
    <p:cSldViewPr snapToGrid="0" snapToObjects="1">
      <p:cViewPr varScale="1">
        <p:scale>
          <a:sx n="101" d="100"/>
          <a:sy n="101" d="100"/>
        </p:scale>
        <p:origin x="1000" y="1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224B4F2-5E74-4DD0-B2AC-FD1C00921929}" type="doc">
      <dgm:prSet loTypeId="urn:microsoft.com/office/officeart/2008/layout/LinedList" loCatId="list" qsTypeId="urn:microsoft.com/office/officeart/2005/8/quickstyle/simple1" qsCatId="simple" csTypeId="urn:microsoft.com/office/officeart/2005/8/colors/accent4_2" csCatId="accent4" phldr="1"/>
      <dgm:spPr/>
      <dgm:t>
        <a:bodyPr/>
        <a:lstStyle/>
        <a:p>
          <a:endParaRPr lang="en-US"/>
        </a:p>
      </dgm:t>
    </dgm:pt>
    <dgm:pt modelId="{75C6A778-D579-4D2E-8E59-33AE0D7DCCE3}">
      <dgm:prSet/>
      <dgm:spPr/>
      <dgm:t>
        <a:bodyPr/>
        <a:lstStyle/>
        <a:p>
          <a:r>
            <a:rPr kumimoji="1" lang="en-US" dirty="0">
              <a:latin typeface="+mn-lt"/>
              <a:ea typeface="Ayuthaya" pitchFamily="2" charset="-34"/>
              <a:cs typeface="Ayuthaya" pitchFamily="2" charset="-34"/>
            </a:rPr>
            <a:t>Mix: Two spoons of sweet soybean sauce and soy</a:t>
          </a:r>
          <a:r>
            <a:rPr kumimoji="1" lang="zh-CN" dirty="0">
              <a:latin typeface="+mn-lt"/>
              <a:cs typeface="Ayuthaya" pitchFamily="2" charset="-34"/>
            </a:rPr>
            <a:t> </a:t>
          </a:r>
          <a:r>
            <a:rPr kumimoji="1" lang="en-US" dirty="0">
              <a:latin typeface="+mn-lt"/>
              <a:ea typeface="Ayuthaya" pitchFamily="2" charset="-34"/>
              <a:cs typeface="Ayuthaya" pitchFamily="2" charset="-34"/>
            </a:rPr>
            <a:t>sauce, one spoons of dark soy sauce and oyster sauce, half spoon of sugar and Chinese spice powder, half bowl of water. </a:t>
          </a:r>
          <a:endParaRPr lang="en-US" dirty="0">
            <a:latin typeface="+mn-lt"/>
            <a:ea typeface="Ayuthaya" pitchFamily="2" charset="-34"/>
            <a:cs typeface="Ayuthaya" pitchFamily="2" charset="-34"/>
          </a:endParaRPr>
        </a:p>
      </dgm:t>
    </dgm:pt>
    <dgm:pt modelId="{E9876AD7-0131-41B6-B7B7-3372C0ABB1EC}" type="parTrans" cxnId="{97B9D200-A1D1-4832-9A1C-522C50C1AEDC}">
      <dgm:prSet/>
      <dgm:spPr/>
      <dgm:t>
        <a:bodyPr/>
        <a:lstStyle/>
        <a:p>
          <a:endParaRPr lang="en-US"/>
        </a:p>
      </dgm:t>
    </dgm:pt>
    <dgm:pt modelId="{D24C6B21-FA7B-43F7-93F8-D3C0B027C382}" type="sibTrans" cxnId="{97B9D200-A1D1-4832-9A1C-522C50C1AEDC}">
      <dgm:prSet/>
      <dgm:spPr/>
      <dgm:t>
        <a:bodyPr/>
        <a:lstStyle/>
        <a:p>
          <a:endParaRPr lang="en-US"/>
        </a:p>
      </dgm:t>
    </dgm:pt>
    <dgm:pt modelId="{EFA419BE-3780-4501-8D14-F0860AD3976A}">
      <dgm:prSet/>
      <dgm:spPr/>
      <dgm:t>
        <a:bodyPr/>
        <a:lstStyle/>
        <a:p>
          <a:r>
            <a:rPr kumimoji="1" lang="en-US" dirty="0">
              <a:latin typeface="+mn-lt"/>
              <a:ea typeface="Ayuthaya" pitchFamily="2" charset="-34"/>
              <a:cs typeface="Ayuthaya" pitchFamily="2" charset="-34"/>
            </a:rPr>
            <a:t>Heat up oil. Add star anise, green onion, and ginger.</a:t>
          </a:r>
          <a:r>
            <a:rPr kumimoji="1" lang="zh-CN" dirty="0">
              <a:latin typeface="+mn-lt"/>
              <a:cs typeface="Ayuthaya" pitchFamily="2" charset="-34"/>
            </a:rPr>
            <a:t> </a:t>
          </a:r>
          <a:r>
            <a:rPr kumimoji="1" lang="en-US" dirty="0">
              <a:latin typeface="+mn-lt"/>
              <a:ea typeface="Ayuthaya" pitchFamily="2" charset="-34"/>
              <a:cs typeface="Ayuthaya" pitchFamily="2" charset="-34"/>
            </a:rPr>
            <a:t>Wait until the fragrant and pour the diced pork. </a:t>
          </a:r>
          <a:endParaRPr lang="en-US" dirty="0">
            <a:latin typeface="+mn-lt"/>
            <a:ea typeface="Ayuthaya" pitchFamily="2" charset="-34"/>
            <a:cs typeface="Ayuthaya" pitchFamily="2" charset="-34"/>
          </a:endParaRPr>
        </a:p>
      </dgm:t>
    </dgm:pt>
    <dgm:pt modelId="{C4B959F2-B9F5-4879-ACB5-C00B2157DD89}" type="parTrans" cxnId="{4D7D8438-183E-4DE0-93BB-D4A06C3403CC}">
      <dgm:prSet/>
      <dgm:spPr/>
      <dgm:t>
        <a:bodyPr/>
        <a:lstStyle/>
        <a:p>
          <a:endParaRPr lang="en-US"/>
        </a:p>
      </dgm:t>
    </dgm:pt>
    <dgm:pt modelId="{49524D2B-9FD8-44A9-B7FF-8E4E2ECF93F3}" type="sibTrans" cxnId="{4D7D8438-183E-4DE0-93BB-D4A06C3403CC}">
      <dgm:prSet/>
      <dgm:spPr/>
      <dgm:t>
        <a:bodyPr/>
        <a:lstStyle/>
        <a:p>
          <a:endParaRPr lang="en-US"/>
        </a:p>
      </dgm:t>
    </dgm:pt>
    <dgm:pt modelId="{2059AEE1-E957-4244-AE1F-00188D21C255}">
      <dgm:prSet/>
      <dgm:spPr/>
      <dgm:t>
        <a:bodyPr/>
        <a:lstStyle/>
        <a:p>
          <a:r>
            <a:rPr kumimoji="1" lang="en-US" dirty="0">
              <a:latin typeface="+mn-lt"/>
              <a:ea typeface="Ayuthaya" pitchFamily="2" charset="-34"/>
              <a:cs typeface="Ayuthaya" pitchFamily="2" charset="-34"/>
            </a:rPr>
            <a:t>Pour the mixed sauce until the pork becomes pale</a:t>
          </a:r>
          <a:r>
            <a:rPr kumimoji="1" lang="en-US" dirty="0">
              <a:latin typeface="+mn-lt"/>
            </a:rPr>
            <a:t>.</a:t>
          </a:r>
          <a:endParaRPr lang="en-US" dirty="0">
            <a:latin typeface="+mn-lt"/>
          </a:endParaRPr>
        </a:p>
      </dgm:t>
    </dgm:pt>
    <dgm:pt modelId="{81E784FA-3353-4BDE-940D-3F3225985365}" type="parTrans" cxnId="{B4869FC0-0EAD-47B4-8509-B15028358536}">
      <dgm:prSet/>
      <dgm:spPr/>
      <dgm:t>
        <a:bodyPr/>
        <a:lstStyle/>
        <a:p>
          <a:endParaRPr lang="en-US"/>
        </a:p>
      </dgm:t>
    </dgm:pt>
    <dgm:pt modelId="{DBC2A986-051C-4D26-BEDC-2F7F495AB9CC}" type="sibTrans" cxnId="{B4869FC0-0EAD-47B4-8509-B15028358536}">
      <dgm:prSet/>
      <dgm:spPr/>
      <dgm:t>
        <a:bodyPr/>
        <a:lstStyle/>
        <a:p>
          <a:endParaRPr lang="en-US"/>
        </a:p>
      </dgm:t>
    </dgm:pt>
    <dgm:pt modelId="{34CD7E06-A82D-45D6-9439-88E86CB9E11E}">
      <dgm:prSet/>
      <dgm:spPr/>
      <dgm:t>
        <a:bodyPr/>
        <a:lstStyle/>
        <a:p>
          <a:r>
            <a:rPr kumimoji="1" lang="en-US" dirty="0">
              <a:latin typeface="+mn-lt"/>
              <a:ea typeface="Ayuthaya" pitchFamily="2" charset="-34"/>
              <a:cs typeface="Ayuthaya" pitchFamily="2" charset="-34"/>
            </a:rPr>
            <a:t>About 20 minutes, the sauce will be ready</a:t>
          </a:r>
          <a:r>
            <a:rPr kumimoji="1" lang="en-US" dirty="0">
              <a:latin typeface="+mn-lt"/>
            </a:rPr>
            <a:t>.</a:t>
          </a:r>
          <a:endParaRPr lang="en-US" dirty="0">
            <a:latin typeface="+mn-lt"/>
          </a:endParaRPr>
        </a:p>
      </dgm:t>
    </dgm:pt>
    <dgm:pt modelId="{B6405F4A-899E-465D-B5E4-6D46C328A72A}" type="parTrans" cxnId="{3538A68F-3A14-43BE-898C-E61BE1D97F05}">
      <dgm:prSet/>
      <dgm:spPr/>
      <dgm:t>
        <a:bodyPr/>
        <a:lstStyle/>
        <a:p>
          <a:endParaRPr lang="en-US"/>
        </a:p>
      </dgm:t>
    </dgm:pt>
    <dgm:pt modelId="{A0C0973A-D298-4A77-8862-2E859F420B9E}" type="sibTrans" cxnId="{3538A68F-3A14-43BE-898C-E61BE1D97F05}">
      <dgm:prSet/>
      <dgm:spPr/>
      <dgm:t>
        <a:bodyPr/>
        <a:lstStyle/>
        <a:p>
          <a:endParaRPr lang="en-US"/>
        </a:p>
      </dgm:t>
    </dgm:pt>
    <dgm:pt modelId="{799CE14C-1DBE-434C-84D9-7FB9BF46A3AB}">
      <dgm:prSet/>
      <dgm:spPr/>
      <dgm:t>
        <a:bodyPr/>
        <a:lstStyle/>
        <a:p>
          <a:r>
            <a:rPr kumimoji="1" lang="en-US" dirty="0">
              <a:latin typeface="+mn-lt"/>
              <a:ea typeface="Ayuthaya" pitchFamily="2" charset="-34"/>
              <a:cs typeface="Ayuthaya" pitchFamily="2" charset="-34"/>
            </a:rPr>
            <a:t>Top the vegetable and sauce on the noodle</a:t>
          </a:r>
          <a:r>
            <a:rPr kumimoji="1" lang="en-US" dirty="0">
              <a:latin typeface="+mn-lt"/>
            </a:rPr>
            <a:t>.</a:t>
          </a:r>
          <a:endParaRPr lang="en-US" dirty="0">
            <a:latin typeface="+mn-lt"/>
          </a:endParaRPr>
        </a:p>
      </dgm:t>
    </dgm:pt>
    <dgm:pt modelId="{DCF0B0F7-66BF-402E-A10E-6CF71B723A06}" type="parTrans" cxnId="{BA5D82D6-AE01-4570-B073-97C1DECD9589}">
      <dgm:prSet/>
      <dgm:spPr/>
      <dgm:t>
        <a:bodyPr/>
        <a:lstStyle/>
        <a:p>
          <a:endParaRPr lang="en-US"/>
        </a:p>
      </dgm:t>
    </dgm:pt>
    <dgm:pt modelId="{DE267041-A90D-4004-872C-426724935788}" type="sibTrans" cxnId="{BA5D82D6-AE01-4570-B073-97C1DECD9589}">
      <dgm:prSet/>
      <dgm:spPr/>
      <dgm:t>
        <a:bodyPr/>
        <a:lstStyle/>
        <a:p>
          <a:endParaRPr lang="en-US"/>
        </a:p>
      </dgm:t>
    </dgm:pt>
    <dgm:pt modelId="{B1DBD4F8-12D2-5E41-8B91-2727F1815061}" type="pres">
      <dgm:prSet presAssocID="{9224B4F2-5E74-4DD0-B2AC-FD1C00921929}" presName="vert0" presStyleCnt="0">
        <dgm:presLayoutVars>
          <dgm:dir/>
          <dgm:animOne val="branch"/>
          <dgm:animLvl val="lvl"/>
        </dgm:presLayoutVars>
      </dgm:prSet>
      <dgm:spPr/>
    </dgm:pt>
    <dgm:pt modelId="{C3143277-3EF8-3747-86A7-2A0768CCC7C3}" type="pres">
      <dgm:prSet presAssocID="{75C6A778-D579-4D2E-8E59-33AE0D7DCCE3}" presName="thickLine" presStyleLbl="alignNode1" presStyleIdx="0" presStyleCnt="5"/>
      <dgm:spPr/>
    </dgm:pt>
    <dgm:pt modelId="{DAABF38B-BCDE-9642-944C-F9512D12016C}" type="pres">
      <dgm:prSet presAssocID="{75C6A778-D579-4D2E-8E59-33AE0D7DCCE3}" presName="horz1" presStyleCnt="0"/>
      <dgm:spPr/>
    </dgm:pt>
    <dgm:pt modelId="{5E18EFD7-2D11-974C-8DBB-9C05B98675BC}" type="pres">
      <dgm:prSet presAssocID="{75C6A778-D579-4D2E-8E59-33AE0D7DCCE3}" presName="tx1" presStyleLbl="revTx" presStyleIdx="0" presStyleCnt="5"/>
      <dgm:spPr/>
    </dgm:pt>
    <dgm:pt modelId="{E0C37B31-F8AE-A94D-AA44-32259A6C4F2F}" type="pres">
      <dgm:prSet presAssocID="{75C6A778-D579-4D2E-8E59-33AE0D7DCCE3}" presName="vert1" presStyleCnt="0"/>
      <dgm:spPr/>
    </dgm:pt>
    <dgm:pt modelId="{E8DA05F9-4B00-0149-BE6F-19F208F05CE6}" type="pres">
      <dgm:prSet presAssocID="{EFA419BE-3780-4501-8D14-F0860AD3976A}" presName="thickLine" presStyleLbl="alignNode1" presStyleIdx="1" presStyleCnt="5"/>
      <dgm:spPr/>
    </dgm:pt>
    <dgm:pt modelId="{1F825A4A-6C9C-E94F-8322-CA761CA59471}" type="pres">
      <dgm:prSet presAssocID="{EFA419BE-3780-4501-8D14-F0860AD3976A}" presName="horz1" presStyleCnt="0"/>
      <dgm:spPr/>
    </dgm:pt>
    <dgm:pt modelId="{FBFEBE4C-681C-DA4C-A3E7-6CF9DF8CF773}" type="pres">
      <dgm:prSet presAssocID="{EFA419BE-3780-4501-8D14-F0860AD3976A}" presName="tx1" presStyleLbl="revTx" presStyleIdx="1" presStyleCnt="5"/>
      <dgm:spPr/>
    </dgm:pt>
    <dgm:pt modelId="{196384E4-37A7-464D-AAF0-8AC15B9B0282}" type="pres">
      <dgm:prSet presAssocID="{EFA419BE-3780-4501-8D14-F0860AD3976A}" presName="vert1" presStyleCnt="0"/>
      <dgm:spPr/>
    </dgm:pt>
    <dgm:pt modelId="{F8762D80-513F-8E46-B92D-2A11C95B790A}" type="pres">
      <dgm:prSet presAssocID="{2059AEE1-E957-4244-AE1F-00188D21C255}" presName="thickLine" presStyleLbl="alignNode1" presStyleIdx="2" presStyleCnt="5"/>
      <dgm:spPr/>
    </dgm:pt>
    <dgm:pt modelId="{E5C95822-9027-444D-B02C-D6C048A8C42D}" type="pres">
      <dgm:prSet presAssocID="{2059AEE1-E957-4244-AE1F-00188D21C255}" presName="horz1" presStyleCnt="0"/>
      <dgm:spPr/>
    </dgm:pt>
    <dgm:pt modelId="{FEDD4674-9608-2A41-86F7-88B8580E1F3E}" type="pres">
      <dgm:prSet presAssocID="{2059AEE1-E957-4244-AE1F-00188D21C255}" presName="tx1" presStyleLbl="revTx" presStyleIdx="2" presStyleCnt="5"/>
      <dgm:spPr/>
    </dgm:pt>
    <dgm:pt modelId="{8B1F1EA2-72E1-6B47-A7B6-B3BC1EF0FDA2}" type="pres">
      <dgm:prSet presAssocID="{2059AEE1-E957-4244-AE1F-00188D21C255}" presName="vert1" presStyleCnt="0"/>
      <dgm:spPr/>
    </dgm:pt>
    <dgm:pt modelId="{3681B6E4-6F8E-6A4A-82C4-1C4E64451942}" type="pres">
      <dgm:prSet presAssocID="{34CD7E06-A82D-45D6-9439-88E86CB9E11E}" presName="thickLine" presStyleLbl="alignNode1" presStyleIdx="3" presStyleCnt="5"/>
      <dgm:spPr/>
    </dgm:pt>
    <dgm:pt modelId="{47F20866-819F-9949-A749-35BEB5EDE6B1}" type="pres">
      <dgm:prSet presAssocID="{34CD7E06-A82D-45D6-9439-88E86CB9E11E}" presName="horz1" presStyleCnt="0"/>
      <dgm:spPr/>
    </dgm:pt>
    <dgm:pt modelId="{85D9F7EB-BFDD-054A-9CA9-386265F5F5EC}" type="pres">
      <dgm:prSet presAssocID="{34CD7E06-A82D-45D6-9439-88E86CB9E11E}" presName="tx1" presStyleLbl="revTx" presStyleIdx="3" presStyleCnt="5"/>
      <dgm:spPr/>
    </dgm:pt>
    <dgm:pt modelId="{F3722C4E-C86C-2144-A223-2F7154FFFE61}" type="pres">
      <dgm:prSet presAssocID="{34CD7E06-A82D-45D6-9439-88E86CB9E11E}" presName="vert1" presStyleCnt="0"/>
      <dgm:spPr/>
    </dgm:pt>
    <dgm:pt modelId="{C2804B21-1ED5-EB47-81DD-18B6286F6820}" type="pres">
      <dgm:prSet presAssocID="{799CE14C-1DBE-434C-84D9-7FB9BF46A3AB}" presName="thickLine" presStyleLbl="alignNode1" presStyleIdx="4" presStyleCnt="5"/>
      <dgm:spPr/>
    </dgm:pt>
    <dgm:pt modelId="{170B69D6-E111-F347-B0A0-1A66CD99E4F7}" type="pres">
      <dgm:prSet presAssocID="{799CE14C-1DBE-434C-84D9-7FB9BF46A3AB}" presName="horz1" presStyleCnt="0"/>
      <dgm:spPr/>
    </dgm:pt>
    <dgm:pt modelId="{5943A790-26B5-1B44-958D-B310AD2AC743}" type="pres">
      <dgm:prSet presAssocID="{799CE14C-1DBE-434C-84D9-7FB9BF46A3AB}" presName="tx1" presStyleLbl="revTx" presStyleIdx="4" presStyleCnt="5"/>
      <dgm:spPr/>
    </dgm:pt>
    <dgm:pt modelId="{03268924-247C-364A-9820-16D8B3D5AC83}" type="pres">
      <dgm:prSet presAssocID="{799CE14C-1DBE-434C-84D9-7FB9BF46A3AB}" presName="vert1" presStyleCnt="0"/>
      <dgm:spPr/>
    </dgm:pt>
  </dgm:ptLst>
  <dgm:cxnLst>
    <dgm:cxn modelId="{97B9D200-A1D1-4832-9A1C-522C50C1AEDC}" srcId="{9224B4F2-5E74-4DD0-B2AC-FD1C00921929}" destId="{75C6A778-D579-4D2E-8E59-33AE0D7DCCE3}" srcOrd="0" destOrd="0" parTransId="{E9876AD7-0131-41B6-B7B7-3372C0ABB1EC}" sibTransId="{D24C6B21-FA7B-43F7-93F8-D3C0B027C382}"/>
    <dgm:cxn modelId="{3A5E7F2A-253D-AA4B-9FE3-4543B0694222}" type="presOf" srcId="{75C6A778-D579-4D2E-8E59-33AE0D7DCCE3}" destId="{5E18EFD7-2D11-974C-8DBB-9C05B98675BC}" srcOrd="0" destOrd="0" presId="urn:microsoft.com/office/officeart/2008/layout/LinedList"/>
    <dgm:cxn modelId="{4D5C4A2F-F88E-134B-A1B7-5E1CB5432F73}" type="presOf" srcId="{34CD7E06-A82D-45D6-9439-88E86CB9E11E}" destId="{85D9F7EB-BFDD-054A-9CA9-386265F5F5EC}" srcOrd="0" destOrd="0" presId="urn:microsoft.com/office/officeart/2008/layout/LinedList"/>
    <dgm:cxn modelId="{4D7D8438-183E-4DE0-93BB-D4A06C3403CC}" srcId="{9224B4F2-5E74-4DD0-B2AC-FD1C00921929}" destId="{EFA419BE-3780-4501-8D14-F0860AD3976A}" srcOrd="1" destOrd="0" parTransId="{C4B959F2-B9F5-4879-ACB5-C00B2157DD89}" sibTransId="{49524D2B-9FD8-44A9-B7FF-8E4E2ECF93F3}"/>
    <dgm:cxn modelId="{234DCF54-8851-2F46-BF6B-E31D101229A9}" type="presOf" srcId="{EFA419BE-3780-4501-8D14-F0860AD3976A}" destId="{FBFEBE4C-681C-DA4C-A3E7-6CF9DF8CF773}" srcOrd="0" destOrd="0" presId="urn:microsoft.com/office/officeart/2008/layout/LinedList"/>
    <dgm:cxn modelId="{3538A68F-3A14-43BE-898C-E61BE1D97F05}" srcId="{9224B4F2-5E74-4DD0-B2AC-FD1C00921929}" destId="{34CD7E06-A82D-45D6-9439-88E86CB9E11E}" srcOrd="3" destOrd="0" parTransId="{B6405F4A-899E-465D-B5E4-6D46C328A72A}" sibTransId="{A0C0973A-D298-4A77-8862-2E859F420B9E}"/>
    <dgm:cxn modelId="{B4869FC0-0EAD-47B4-8509-B15028358536}" srcId="{9224B4F2-5E74-4DD0-B2AC-FD1C00921929}" destId="{2059AEE1-E957-4244-AE1F-00188D21C255}" srcOrd="2" destOrd="0" parTransId="{81E784FA-3353-4BDE-940D-3F3225985365}" sibTransId="{DBC2A986-051C-4D26-BEDC-2F7F495AB9CC}"/>
    <dgm:cxn modelId="{462B1BC6-3725-A24B-84F8-604E14B5A5F9}" type="presOf" srcId="{799CE14C-1DBE-434C-84D9-7FB9BF46A3AB}" destId="{5943A790-26B5-1B44-958D-B310AD2AC743}" srcOrd="0" destOrd="0" presId="urn:microsoft.com/office/officeart/2008/layout/LinedList"/>
    <dgm:cxn modelId="{BA5D82D6-AE01-4570-B073-97C1DECD9589}" srcId="{9224B4F2-5E74-4DD0-B2AC-FD1C00921929}" destId="{799CE14C-1DBE-434C-84D9-7FB9BF46A3AB}" srcOrd="4" destOrd="0" parTransId="{DCF0B0F7-66BF-402E-A10E-6CF71B723A06}" sibTransId="{DE267041-A90D-4004-872C-426724935788}"/>
    <dgm:cxn modelId="{C64A6FE7-AC94-F34B-96D4-90DACF72D18C}" type="presOf" srcId="{9224B4F2-5E74-4DD0-B2AC-FD1C00921929}" destId="{B1DBD4F8-12D2-5E41-8B91-2727F1815061}" srcOrd="0" destOrd="0" presId="urn:microsoft.com/office/officeart/2008/layout/LinedList"/>
    <dgm:cxn modelId="{EC67B2F4-31F8-394A-B66E-41089D45072A}" type="presOf" srcId="{2059AEE1-E957-4244-AE1F-00188D21C255}" destId="{FEDD4674-9608-2A41-86F7-88B8580E1F3E}" srcOrd="0" destOrd="0" presId="urn:microsoft.com/office/officeart/2008/layout/LinedList"/>
    <dgm:cxn modelId="{06B7DAD3-1E3D-E842-B44C-DCDA75BA05A5}" type="presParOf" srcId="{B1DBD4F8-12D2-5E41-8B91-2727F1815061}" destId="{C3143277-3EF8-3747-86A7-2A0768CCC7C3}" srcOrd="0" destOrd="0" presId="urn:microsoft.com/office/officeart/2008/layout/LinedList"/>
    <dgm:cxn modelId="{6DACB1D6-7FC9-6248-BA0C-B5519F35E488}" type="presParOf" srcId="{B1DBD4F8-12D2-5E41-8B91-2727F1815061}" destId="{DAABF38B-BCDE-9642-944C-F9512D12016C}" srcOrd="1" destOrd="0" presId="urn:microsoft.com/office/officeart/2008/layout/LinedList"/>
    <dgm:cxn modelId="{0985DF9D-6456-EC4B-B0D3-0862DB207B80}" type="presParOf" srcId="{DAABF38B-BCDE-9642-944C-F9512D12016C}" destId="{5E18EFD7-2D11-974C-8DBB-9C05B98675BC}" srcOrd="0" destOrd="0" presId="urn:microsoft.com/office/officeart/2008/layout/LinedList"/>
    <dgm:cxn modelId="{A744AB6D-A9FB-CA40-977B-6300652BD2A0}" type="presParOf" srcId="{DAABF38B-BCDE-9642-944C-F9512D12016C}" destId="{E0C37B31-F8AE-A94D-AA44-32259A6C4F2F}" srcOrd="1" destOrd="0" presId="urn:microsoft.com/office/officeart/2008/layout/LinedList"/>
    <dgm:cxn modelId="{CF829F6E-9620-444A-89CA-3C995ADF50DB}" type="presParOf" srcId="{B1DBD4F8-12D2-5E41-8B91-2727F1815061}" destId="{E8DA05F9-4B00-0149-BE6F-19F208F05CE6}" srcOrd="2" destOrd="0" presId="urn:microsoft.com/office/officeart/2008/layout/LinedList"/>
    <dgm:cxn modelId="{3C83B141-5E02-474D-BDC0-E69C62301CDF}" type="presParOf" srcId="{B1DBD4F8-12D2-5E41-8B91-2727F1815061}" destId="{1F825A4A-6C9C-E94F-8322-CA761CA59471}" srcOrd="3" destOrd="0" presId="urn:microsoft.com/office/officeart/2008/layout/LinedList"/>
    <dgm:cxn modelId="{62166406-4C67-9B47-A2A9-032C4B5DAE35}" type="presParOf" srcId="{1F825A4A-6C9C-E94F-8322-CA761CA59471}" destId="{FBFEBE4C-681C-DA4C-A3E7-6CF9DF8CF773}" srcOrd="0" destOrd="0" presId="urn:microsoft.com/office/officeart/2008/layout/LinedList"/>
    <dgm:cxn modelId="{7C3BC250-DC04-604E-AD08-75EB31FA1A53}" type="presParOf" srcId="{1F825A4A-6C9C-E94F-8322-CA761CA59471}" destId="{196384E4-37A7-464D-AAF0-8AC15B9B0282}" srcOrd="1" destOrd="0" presId="urn:microsoft.com/office/officeart/2008/layout/LinedList"/>
    <dgm:cxn modelId="{EBDF2BAF-E95E-9B42-B7AC-3DB3166EFF36}" type="presParOf" srcId="{B1DBD4F8-12D2-5E41-8B91-2727F1815061}" destId="{F8762D80-513F-8E46-B92D-2A11C95B790A}" srcOrd="4" destOrd="0" presId="urn:microsoft.com/office/officeart/2008/layout/LinedList"/>
    <dgm:cxn modelId="{8737F43A-39B9-4A4C-A776-196BE2CC9903}" type="presParOf" srcId="{B1DBD4F8-12D2-5E41-8B91-2727F1815061}" destId="{E5C95822-9027-444D-B02C-D6C048A8C42D}" srcOrd="5" destOrd="0" presId="urn:microsoft.com/office/officeart/2008/layout/LinedList"/>
    <dgm:cxn modelId="{F543C811-8358-5D4D-BAEB-0FF71B2363AE}" type="presParOf" srcId="{E5C95822-9027-444D-B02C-D6C048A8C42D}" destId="{FEDD4674-9608-2A41-86F7-88B8580E1F3E}" srcOrd="0" destOrd="0" presId="urn:microsoft.com/office/officeart/2008/layout/LinedList"/>
    <dgm:cxn modelId="{93433C10-9F0A-1245-86C9-951AA7900882}" type="presParOf" srcId="{E5C95822-9027-444D-B02C-D6C048A8C42D}" destId="{8B1F1EA2-72E1-6B47-A7B6-B3BC1EF0FDA2}" srcOrd="1" destOrd="0" presId="urn:microsoft.com/office/officeart/2008/layout/LinedList"/>
    <dgm:cxn modelId="{A9FEDD7A-3DD1-D14E-BEE9-9843392F2937}" type="presParOf" srcId="{B1DBD4F8-12D2-5E41-8B91-2727F1815061}" destId="{3681B6E4-6F8E-6A4A-82C4-1C4E64451942}" srcOrd="6" destOrd="0" presId="urn:microsoft.com/office/officeart/2008/layout/LinedList"/>
    <dgm:cxn modelId="{C04F6BE6-9258-1143-A148-6B489B31FCC7}" type="presParOf" srcId="{B1DBD4F8-12D2-5E41-8B91-2727F1815061}" destId="{47F20866-819F-9949-A749-35BEB5EDE6B1}" srcOrd="7" destOrd="0" presId="urn:microsoft.com/office/officeart/2008/layout/LinedList"/>
    <dgm:cxn modelId="{D7ACC729-3BAD-ED4B-BAA0-A4C5375A838E}" type="presParOf" srcId="{47F20866-819F-9949-A749-35BEB5EDE6B1}" destId="{85D9F7EB-BFDD-054A-9CA9-386265F5F5EC}" srcOrd="0" destOrd="0" presId="urn:microsoft.com/office/officeart/2008/layout/LinedList"/>
    <dgm:cxn modelId="{EE9905F8-7BFD-4F46-8BC9-D09AD0054405}" type="presParOf" srcId="{47F20866-819F-9949-A749-35BEB5EDE6B1}" destId="{F3722C4E-C86C-2144-A223-2F7154FFFE61}" srcOrd="1" destOrd="0" presId="urn:microsoft.com/office/officeart/2008/layout/LinedList"/>
    <dgm:cxn modelId="{6078C642-BD39-0142-8CFC-D19908C6A14D}" type="presParOf" srcId="{B1DBD4F8-12D2-5E41-8B91-2727F1815061}" destId="{C2804B21-1ED5-EB47-81DD-18B6286F6820}" srcOrd="8" destOrd="0" presId="urn:microsoft.com/office/officeart/2008/layout/LinedList"/>
    <dgm:cxn modelId="{7CDF7BE7-39DF-2A49-9D61-34D9B56F1A3E}" type="presParOf" srcId="{B1DBD4F8-12D2-5E41-8B91-2727F1815061}" destId="{170B69D6-E111-F347-B0A0-1A66CD99E4F7}" srcOrd="9" destOrd="0" presId="urn:microsoft.com/office/officeart/2008/layout/LinedList"/>
    <dgm:cxn modelId="{AFE18B2F-85CE-A14F-8207-E7BD477506CE}" type="presParOf" srcId="{170B69D6-E111-F347-B0A0-1A66CD99E4F7}" destId="{5943A790-26B5-1B44-958D-B310AD2AC743}" srcOrd="0" destOrd="0" presId="urn:microsoft.com/office/officeart/2008/layout/LinedList"/>
    <dgm:cxn modelId="{05B3F0A0-EB32-B646-B288-0F5F22BB58D1}" type="presParOf" srcId="{170B69D6-E111-F347-B0A0-1A66CD99E4F7}" destId="{03268924-247C-364A-9820-16D8B3D5AC83}"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4EF156F-D9EE-4CA7-8258-D132C0176C36}" type="doc">
      <dgm:prSet loTypeId="urn:microsoft.com/office/officeart/2008/layout/LinedList" loCatId="list" qsTypeId="urn:microsoft.com/office/officeart/2005/8/quickstyle/simple1" qsCatId="simple" csTypeId="urn:microsoft.com/office/officeart/2005/8/colors/accent1_2" csCatId="accent1"/>
      <dgm:spPr/>
      <dgm:t>
        <a:bodyPr/>
        <a:lstStyle/>
        <a:p>
          <a:endParaRPr lang="en-US"/>
        </a:p>
      </dgm:t>
    </dgm:pt>
    <dgm:pt modelId="{16323E4F-34EA-411F-AADE-0C7023CD6586}">
      <dgm:prSet/>
      <dgm:spPr/>
      <dgm:t>
        <a:bodyPr/>
        <a:lstStyle/>
        <a:p>
          <a:r>
            <a:rPr lang="en-US"/>
            <a:t>The chicken feet are cut in half after cutting off the nails.</a:t>
          </a:r>
        </a:p>
      </dgm:t>
    </dgm:pt>
    <dgm:pt modelId="{D283FC16-82B9-491A-B6C1-6ED65DC98CFA}" type="parTrans" cxnId="{B2DCD946-979E-4FC8-8EDE-471665DC77FF}">
      <dgm:prSet/>
      <dgm:spPr/>
      <dgm:t>
        <a:bodyPr/>
        <a:lstStyle/>
        <a:p>
          <a:endParaRPr lang="en-US"/>
        </a:p>
      </dgm:t>
    </dgm:pt>
    <dgm:pt modelId="{4990866C-A85E-4288-96B8-5CAFCFA75E47}" type="sibTrans" cxnId="{B2DCD946-979E-4FC8-8EDE-471665DC77FF}">
      <dgm:prSet/>
      <dgm:spPr/>
      <dgm:t>
        <a:bodyPr/>
        <a:lstStyle/>
        <a:p>
          <a:endParaRPr lang="en-US"/>
        </a:p>
      </dgm:t>
    </dgm:pt>
    <dgm:pt modelId="{96CA9DE3-A2D0-433D-93D1-B150E2D4E77C}">
      <dgm:prSet/>
      <dgm:spPr/>
      <dgm:t>
        <a:bodyPr/>
        <a:lstStyle/>
        <a:p>
          <a:r>
            <a:rPr lang="en-US"/>
            <a:t>Put cold water in the pot, add chicken feet, add ginger slices and cooking wine and cook until the water is boiling. Cook for 15-20minutes. At the same time, chili, garlic mince, lemon</a:t>
          </a:r>
          <a:r>
            <a:rPr lang="zh-CN"/>
            <a:t> </a:t>
          </a:r>
          <a:r>
            <a:rPr lang="en-US"/>
            <a:t>slice,</a:t>
          </a:r>
          <a:r>
            <a:rPr kumimoji="1" lang="en-US"/>
            <a:t> onion mince, green pepper mince </a:t>
          </a:r>
          <a:r>
            <a:rPr lang="en-US"/>
            <a:t>add vinegar, salt, sugar, sesame oil and mix into a bowl of sauce.</a:t>
          </a:r>
        </a:p>
      </dgm:t>
    </dgm:pt>
    <dgm:pt modelId="{4FC9BE60-B424-475F-A735-EEDA1F74B17E}" type="parTrans" cxnId="{D21A19E8-74A7-480F-B451-BD58609D1507}">
      <dgm:prSet/>
      <dgm:spPr/>
      <dgm:t>
        <a:bodyPr/>
        <a:lstStyle/>
        <a:p>
          <a:endParaRPr lang="en-US"/>
        </a:p>
      </dgm:t>
    </dgm:pt>
    <dgm:pt modelId="{FE3B05ED-63E0-45BE-86F4-455EECA86D04}" type="sibTrans" cxnId="{D21A19E8-74A7-480F-B451-BD58609D1507}">
      <dgm:prSet/>
      <dgm:spPr/>
      <dgm:t>
        <a:bodyPr/>
        <a:lstStyle/>
        <a:p>
          <a:endParaRPr lang="en-US"/>
        </a:p>
      </dgm:t>
    </dgm:pt>
    <dgm:pt modelId="{9DD58940-C658-41C7-AC9F-8F66400D7190}">
      <dgm:prSet/>
      <dgm:spPr/>
      <dgm:t>
        <a:bodyPr/>
        <a:lstStyle/>
        <a:p>
          <a:r>
            <a:rPr lang="en-US"/>
            <a:t>The cooked chicken feet are taken out and immersed in ice water. This step is very important. The chicken feet made in this way will be more vigorous.</a:t>
          </a:r>
        </a:p>
      </dgm:t>
    </dgm:pt>
    <dgm:pt modelId="{353F194F-140A-45EC-AFA2-217369592864}" type="parTrans" cxnId="{C3FF29F5-DC99-4C13-A947-8586B023A3BC}">
      <dgm:prSet/>
      <dgm:spPr/>
      <dgm:t>
        <a:bodyPr/>
        <a:lstStyle/>
        <a:p>
          <a:endParaRPr lang="en-US"/>
        </a:p>
      </dgm:t>
    </dgm:pt>
    <dgm:pt modelId="{0684ECC0-D11F-41D2-959D-5D831833D1E7}" type="sibTrans" cxnId="{C3FF29F5-DC99-4C13-A947-8586B023A3BC}">
      <dgm:prSet/>
      <dgm:spPr/>
      <dgm:t>
        <a:bodyPr/>
        <a:lstStyle/>
        <a:p>
          <a:endParaRPr lang="en-US"/>
        </a:p>
      </dgm:t>
    </dgm:pt>
    <dgm:pt modelId="{5D3162F2-C3DD-0148-A7A4-27987EBA1CA5}" type="pres">
      <dgm:prSet presAssocID="{44EF156F-D9EE-4CA7-8258-D132C0176C36}" presName="vert0" presStyleCnt="0">
        <dgm:presLayoutVars>
          <dgm:dir/>
          <dgm:animOne val="branch"/>
          <dgm:animLvl val="lvl"/>
        </dgm:presLayoutVars>
      </dgm:prSet>
      <dgm:spPr/>
    </dgm:pt>
    <dgm:pt modelId="{B65C72E0-A5CD-0042-B061-DE78C7FEFC0B}" type="pres">
      <dgm:prSet presAssocID="{16323E4F-34EA-411F-AADE-0C7023CD6586}" presName="thickLine" presStyleLbl="alignNode1" presStyleIdx="0" presStyleCnt="3"/>
      <dgm:spPr/>
    </dgm:pt>
    <dgm:pt modelId="{9A353AC0-426A-314B-A4F5-E574D90D8EB5}" type="pres">
      <dgm:prSet presAssocID="{16323E4F-34EA-411F-AADE-0C7023CD6586}" presName="horz1" presStyleCnt="0"/>
      <dgm:spPr/>
    </dgm:pt>
    <dgm:pt modelId="{E955706A-697E-754B-B151-61D8008D3885}" type="pres">
      <dgm:prSet presAssocID="{16323E4F-34EA-411F-AADE-0C7023CD6586}" presName="tx1" presStyleLbl="revTx" presStyleIdx="0" presStyleCnt="3"/>
      <dgm:spPr/>
    </dgm:pt>
    <dgm:pt modelId="{05FA923B-6E75-184D-889C-32A05FBE6143}" type="pres">
      <dgm:prSet presAssocID="{16323E4F-34EA-411F-AADE-0C7023CD6586}" presName="vert1" presStyleCnt="0"/>
      <dgm:spPr/>
    </dgm:pt>
    <dgm:pt modelId="{496F73B7-AFBE-2C49-85A5-1D394600E6A2}" type="pres">
      <dgm:prSet presAssocID="{96CA9DE3-A2D0-433D-93D1-B150E2D4E77C}" presName="thickLine" presStyleLbl="alignNode1" presStyleIdx="1" presStyleCnt="3"/>
      <dgm:spPr/>
    </dgm:pt>
    <dgm:pt modelId="{DD85C5C4-A5FE-CF41-9ADB-CA92B23127E2}" type="pres">
      <dgm:prSet presAssocID="{96CA9DE3-A2D0-433D-93D1-B150E2D4E77C}" presName="horz1" presStyleCnt="0"/>
      <dgm:spPr/>
    </dgm:pt>
    <dgm:pt modelId="{74858059-7517-994E-9F5A-E6241751AF26}" type="pres">
      <dgm:prSet presAssocID="{96CA9DE3-A2D0-433D-93D1-B150E2D4E77C}" presName="tx1" presStyleLbl="revTx" presStyleIdx="1" presStyleCnt="3"/>
      <dgm:spPr/>
    </dgm:pt>
    <dgm:pt modelId="{74EA1DCB-403F-F340-AD8E-4A2DBCC2387A}" type="pres">
      <dgm:prSet presAssocID="{96CA9DE3-A2D0-433D-93D1-B150E2D4E77C}" presName="vert1" presStyleCnt="0"/>
      <dgm:spPr/>
    </dgm:pt>
    <dgm:pt modelId="{9B7E2076-E124-F14B-AA69-127BA0785215}" type="pres">
      <dgm:prSet presAssocID="{9DD58940-C658-41C7-AC9F-8F66400D7190}" presName="thickLine" presStyleLbl="alignNode1" presStyleIdx="2" presStyleCnt="3"/>
      <dgm:spPr/>
    </dgm:pt>
    <dgm:pt modelId="{5CA91AE0-8918-964F-8214-36B48C6C269C}" type="pres">
      <dgm:prSet presAssocID="{9DD58940-C658-41C7-AC9F-8F66400D7190}" presName="horz1" presStyleCnt="0"/>
      <dgm:spPr/>
    </dgm:pt>
    <dgm:pt modelId="{3ED83017-7B7B-8044-A8CA-2102205CD08A}" type="pres">
      <dgm:prSet presAssocID="{9DD58940-C658-41C7-AC9F-8F66400D7190}" presName="tx1" presStyleLbl="revTx" presStyleIdx="2" presStyleCnt="3"/>
      <dgm:spPr/>
    </dgm:pt>
    <dgm:pt modelId="{FB7F118F-4773-7F43-BDA1-E152F1DB803E}" type="pres">
      <dgm:prSet presAssocID="{9DD58940-C658-41C7-AC9F-8F66400D7190}" presName="vert1" presStyleCnt="0"/>
      <dgm:spPr/>
    </dgm:pt>
  </dgm:ptLst>
  <dgm:cxnLst>
    <dgm:cxn modelId="{12E4B900-D697-F041-BB3E-A55588BD4442}" type="presOf" srcId="{96CA9DE3-A2D0-433D-93D1-B150E2D4E77C}" destId="{74858059-7517-994E-9F5A-E6241751AF26}" srcOrd="0" destOrd="0" presId="urn:microsoft.com/office/officeart/2008/layout/LinedList"/>
    <dgm:cxn modelId="{B2DCD946-979E-4FC8-8EDE-471665DC77FF}" srcId="{44EF156F-D9EE-4CA7-8258-D132C0176C36}" destId="{16323E4F-34EA-411F-AADE-0C7023CD6586}" srcOrd="0" destOrd="0" parTransId="{D283FC16-82B9-491A-B6C1-6ED65DC98CFA}" sibTransId="{4990866C-A85E-4288-96B8-5CAFCFA75E47}"/>
    <dgm:cxn modelId="{48BB5DD7-6F60-6C40-A6AD-7D3E02F37364}" type="presOf" srcId="{44EF156F-D9EE-4CA7-8258-D132C0176C36}" destId="{5D3162F2-C3DD-0148-A7A4-27987EBA1CA5}" srcOrd="0" destOrd="0" presId="urn:microsoft.com/office/officeart/2008/layout/LinedList"/>
    <dgm:cxn modelId="{D21A19E8-74A7-480F-B451-BD58609D1507}" srcId="{44EF156F-D9EE-4CA7-8258-D132C0176C36}" destId="{96CA9DE3-A2D0-433D-93D1-B150E2D4E77C}" srcOrd="1" destOrd="0" parTransId="{4FC9BE60-B424-475F-A735-EEDA1F74B17E}" sibTransId="{FE3B05ED-63E0-45BE-86F4-455EECA86D04}"/>
    <dgm:cxn modelId="{FAE92CEA-A9C8-3940-9875-78EDBD5E3DF2}" type="presOf" srcId="{9DD58940-C658-41C7-AC9F-8F66400D7190}" destId="{3ED83017-7B7B-8044-A8CA-2102205CD08A}" srcOrd="0" destOrd="0" presId="urn:microsoft.com/office/officeart/2008/layout/LinedList"/>
    <dgm:cxn modelId="{C3FF29F5-DC99-4C13-A947-8586B023A3BC}" srcId="{44EF156F-D9EE-4CA7-8258-D132C0176C36}" destId="{9DD58940-C658-41C7-AC9F-8F66400D7190}" srcOrd="2" destOrd="0" parTransId="{353F194F-140A-45EC-AFA2-217369592864}" sibTransId="{0684ECC0-D11F-41D2-959D-5D831833D1E7}"/>
    <dgm:cxn modelId="{873670F9-5813-8D45-B45A-EC9360404CA1}" type="presOf" srcId="{16323E4F-34EA-411F-AADE-0C7023CD6586}" destId="{E955706A-697E-754B-B151-61D8008D3885}" srcOrd="0" destOrd="0" presId="urn:microsoft.com/office/officeart/2008/layout/LinedList"/>
    <dgm:cxn modelId="{643C885A-9E7F-4A41-A1D8-F70C5226E0EA}" type="presParOf" srcId="{5D3162F2-C3DD-0148-A7A4-27987EBA1CA5}" destId="{B65C72E0-A5CD-0042-B061-DE78C7FEFC0B}" srcOrd="0" destOrd="0" presId="urn:microsoft.com/office/officeart/2008/layout/LinedList"/>
    <dgm:cxn modelId="{C8D87B15-89C5-8048-BF38-5733AFCB8DD0}" type="presParOf" srcId="{5D3162F2-C3DD-0148-A7A4-27987EBA1CA5}" destId="{9A353AC0-426A-314B-A4F5-E574D90D8EB5}" srcOrd="1" destOrd="0" presId="urn:microsoft.com/office/officeart/2008/layout/LinedList"/>
    <dgm:cxn modelId="{BE2896D9-953D-FF46-A862-12C3CC8562CF}" type="presParOf" srcId="{9A353AC0-426A-314B-A4F5-E574D90D8EB5}" destId="{E955706A-697E-754B-B151-61D8008D3885}" srcOrd="0" destOrd="0" presId="urn:microsoft.com/office/officeart/2008/layout/LinedList"/>
    <dgm:cxn modelId="{38ED7C49-8204-304E-9920-2B9EC519B2C7}" type="presParOf" srcId="{9A353AC0-426A-314B-A4F5-E574D90D8EB5}" destId="{05FA923B-6E75-184D-889C-32A05FBE6143}" srcOrd="1" destOrd="0" presId="urn:microsoft.com/office/officeart/2008/layout/LinedList"/>
    <dgm:cxn modelId="{DE9D7131-E4EE-2D4E-969E-8A92A8E2BDD8}" type="presParOf" srcId="{5D3162F2-C3DD-0148-A7A4-27987EBA1CA5}" destId="{496F73B7-AFBE-2C49-85A5-1D394600E6A2}" srcOrd="2" destOrd="0" presId="urn:microsoft.com/office/officeart/2008/layout/LinedList"/>
    <dgm:cxn modelId="{8EFCA31C-CF31-E24F-A846-DF9C00B0A6F0}" type="presParOf" srcId="{5D3162F2-C3DD-0148-A7A4-27987EBA1CA5}" destId="{DD85C5C4-A5FE-CF41-9ADB-CA92B23127E2}" srcOrd="3" destOrd="0" presId="urn:microsoft.com/office/officeart/2008/layout/LinedList"/>
    <dgm:cxn modelId="{34F32574-ADBC-9448-B6A8-F3DB5E0842F2}" type="presParOf" srcId="{DD85C5C4-A5FE-CF41-9ADB-CA92B23127E2}" destId="{74858059-7517-994E-9F5A-E6241751AF26}" srcOrd="0" destOrd="0" presId="urn:microsoft.com/office/officeart/2008/layout/LinedList"/>
    <dgm:cxn modelId="{681F5BEC-919B-3E40-AEDA-132BD92F2F4F}" type="presParOf" srcId="{DD85C5C4-A5FE-CF41-9ADB-CA92B23127E2}" destId="{74EA1DCB-403F-F340-AD8E-4A2DBCC2387A}" srcOrd="1" destOrd="0" presId="urn:microsoft.com/office/officeart/2008/layout/LinedList"/>
    <dgm:cxn modelId="{87C2EA28-160C-E547-AB2D-32F84B0FF0A8}" type="presParOf" srcId="{5D3162F2-C3DD-0148-A7A4-27987EBA1CA5}" destId="{9B7E2076-E124-F14B-AA69-127BA0785215}" srcOrd="4" destOrd="0" presId="urn:microsoft.com/office/officeart/2008/layout/LinedList"/>
    <dgm:cxn modelId="{F69F9540-4378-EC46-80D2-B571288245F8}" type="presParOf" srcId="{5D3162F2-C3DD-0148-A7A4-27987EBA1CA5}" destId="{5CA91AE0-8918-964F-8214-36B48C6C269C}" srcOrd="5" destOrd="0" presId="urn:microsoft.com/office/officeart/2008/layout/LinedList"/>
    <dgm:cxn modelId="{775A1270-661E-8D4F-AA84-5B2A8641036A}" type="presParOf" srcId="{5CA91AE0-8918-964F-8214-36B48C6C269C}" destId="{3ED83017-7B7B-8044-A8CA-2102205CD08A}" srcOrd="0" destOrd="0" presId="urn:microsoft.com/office/officeart/2008/layout/LinedList"/>
    <dgm:cxn modelId="{5422D034-53DF-3F4B-88C7-2ABB1B4FC43F}" type="presParOf" srcId="{5CA91AE0-8918-964F-8214-36B48C6C269C}" destId="{FB7F118F-4773-7F43-BDA1-E152F1DB803E}"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3143277-3EF8-3747-86A7-2A0768CCC7C3}">
      <dsp:nvSpPr>
        <dsp:cNvPr id="0" name=""/>
        <dsp:cNvSpPr/>
      </dsp:nvSpPr>
      <dsp:spPr>
        <a:xfrm>
          <a:off x="0" y="699"/>
          <a:ext cx="6571413" cy="0"/>
        </a:xfrm>
        <a:prstGeom prst="line">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E18EFD7-2D11-974C-8DBB-9C05B98675BC}">
      <dsp:nvSpPr>
        <dsp:cNvPr id="0" name=""/>
        <dsp:cNvSpPr/>
      </dsp:nvSpPr>
      <dsp:spPr>
        <a:xfrm>
          <a:off x="0" y="699"/>
          <a:ext cx="6571413" cy="11456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kumimoji="1" lang="en-US" sz="2000" kern="1200" dirty="0">
              <a:latin typeface="+mn-lt"/>
              <a:ea typeface="Ayuthaya" pitchFamily="2" charset="-34"/>
              <a:cs typeface="Ayuthaya" pitchFamily="2" charset="-34"/>
            </a:rPr>
            <a:t>Mix: Two spoons of sweet soybean sauce and soy</a:t>
          </a:r>
          <a:r>
            <a:rPr kumimoji="1" lang="zh-CN" sz="2000" kern="1200" dirty="0">
              <a:latin typeface="+mn-lt"/>
              <a:cs typeface="Ayuthaya" pitchFamily="2" charset="-34"/>
            </a:rPr>
            <a:t> </a:t>
          </a:r>
          <a:r>
            <a:rPr kumimoji="1" lang="en-US" sz="2000" kern="1200" dirty="0">
              <a:latin typeface="+mn-lt"/>
              <a:ea typeface="Ayuthaya" pitchFamily="2" charset="-34"/>
              <a:cs typeface="Ayuthaya" pitchFamily="2" charset="-34"/>
            </a:rPr>
            <a:t>sauce, one spoons of dark soy sauce and oyster sauce, half spoon of sugar and Chinese spice powder, half bowl of water. </a:t>
          </a:r>
          <a:endParaRPr lang="en-US" sz="2000" kern="1200" dirty="0">
            <a:latin typeface="+mn-lt"/>
            <a:ea typeface="Ayuthaya" pitchFamily="2" charset="-34"/>
            <a:cs typeface="Ayuthaya" pitchFamily="2" charset="-34"/>
          </a:endParaRPr>
        </a:p>
      </dsp:txBody>
      <dsp:txXfrm>
        <a:off x="0" y="699"/>
        <a:ext cx="6571413" cy="1145657"/>
      </dsp:txXfrm>
    </dsp:sp>
    <dsp:sp modelId="{E8DA05F9-4B00-0149-BE6F-19F208F05CE6}">
      <dsp:nvSpPr>
        <dsp:cNvPr id="0" name=""/>
        <dsp:cNvSpPr/>
      </dsp:nvSpPr>
      <dsp:spPr>
        <a:xfrm>
          <a:off x="0" y="1146356"/>
          <a:ext cx="6571413" cy="0"/>
        </a:xfrm>
        <a:prstGeom prst="line">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BFEBE4C-681C-DA4C-A3E7-6CF9DF8CF773}">
      <dsp:nvSpPr>
        <dsp:cNvPr id="0" name=""/>
        <dsp:cNvSpPr/>
      </dsp:nvSpPr>
      <dsp:spPr>
        <a:xfrm>
          <a:off x="0" y="1146356"/>
          <a:ext cx="6571413" cy="11456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kumimoji="1" lang="en-US" sz="2000" kern="1200" dirty="0">
              <a:latin typeface="+mn-lt"/>
              <a:ea typeface="Ayuthaya" pitchFamily="2" charset="-34"/>
              <a:cs typeface="Ayuthaya" pitchFamily="2" charset="-34"/>
            </a:rPr>
            <a:t>Heat up oil. Add star anise, green onion, and ginger.</a:t>
          </a:r>
          <a:r>
            <a:rPr kumimoji="1" lang="zh-CN" sz="2000" kern="1200" dirty="0">
              <a:latin typeface="+mn-lt"/>
              <a:cs typeface="Ayuthaya" pitchFamily="2" charset="-34"/>
            </a:rPr>
            <a:t> </a:t>
          </a:r>
          <a:r>
            <a:rPr kumimoji="1" lang="en-US" sz="2000" kern="1200" dirty="0">
              <a:latin typeface="+mn-lt"/>
              <a:ea typeface="Ayuthaya" pitchFamily="2" charset="-34"/>
              <a:cs typeface="Ayuthaya" pitchFamily="2" charset="-34"/>
            </a:rPr>
            <a:t>Wait until the fragrant and pour the diced pork. </a:t>
          </a:r>
          <a:endParaRPr lang="en-US" sz="2000" kern="1200" dirty="0">
            <a:latin typeface="+mn-lt"/>
            <a:ea typeface="Ayuthaya" pitchFamily="2" charset="-34"/>
            <a:cs typeface="Ayuthaya" pitchFamily="2" charset="-34"/>
          </a:endParaRPr>
        </a:p>
      </dsp:txBody>
      <dsp:txXfrm>
        <a:off x="0" y="1146356"/>
        <a:ext cx="6571413" cy="1145657"/>
      </dsp:txXfrm>
    </dsp:sp>
    <dsp:sp modelId="{F8762D80-513F-8E46-B92D-2A11C95B790A}">
      <dsp:nvSpPr>
        <dsp:cNvPr id="0" name=""/>
        <dsp:cNvSpPr/>
      </dsp:nvSpPr>
      <dsp:spPr>
        <a:xfrm>
          <a:off x="0" y="2292014"/>
          <a:ext cx="6571413" cy="0"/>
        </a:xfrm>
        <a:prstGeom prst="line">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EDD4674-9608-2A41-86F7-88B8580E1F3E}">
      <dsp:nvSpPr>
        <dsp:cNvPr id="0" name=""/>
        <dsp:cNvSpPr/>
      </dsp:nvSpPr>
      <dsp:spPr>
        <a:xfrm>
          <a:off x="0" y="2292014"/>
          <a:ext cx="6571413" cy="11456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kumimoji="1" lang="en-US" sz="2000" kern="1200" dirty="0">
              <a:latin typeface="+mn-lt"/>
              <a:ea typeface="Ayuthaya" pitchFamily="2" charset="-34"/>
              <a:cs typeface="Ayuthaya" pitchFamily="2" charset="-34"/>
            </a:rPr>
            <a:t>Pour the mixed sauce until the pork becomes pale</a:t>
          </a:r>
          <a:r>
            <a:rPr kumimoji="1" lang="en-US" sz="2000" kern="1200" dirty="0">
              <a:latin typeface="+mn-lt"/>
            </a:rPr>
            <a:t>.</a:t>
          </a:r>
          <a:endParaRPr lang="en-US" sz="2000" kern="1200" dirty="0">
            <a:latin typeface="+mn-lt"/>
          </a:endParaRPr>
        </a:p>
      </dsp:txBody>
      <dsp:txXfrm>
        <a:off x="0" y="2292014"/>
        <a:ext cx="6571413" cy="1145657"/>
      </dsp:txXfrm>
    </dsp:sp>
    <dsp:sp modelId="{3681B6E4-6F8E-6A4A-82C4-1C4E64451942}">
      <dsp:nvSpPr>
        <dsp:cNvPr id="0" name=""/>
        <dsp:cNvSpPr/>
      </dsp:nvSpPr>
      <dsp:spPr>
        <a:xfrm>
          <a:off x="0" y="3437671"/>
          <a:ext cx="6571413" cy="0"/>
        </a:xfrm>
        <a:prstGeom prst="line">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5D9F7EB-BFDD-054A-9CA9-386265F5F5EC}">
      <dsp:nvSpPr>
        <dsp:cNvPr id="0" name=""/>
        <dsp:cNvSpPr/>
      </dsp:nvSpPr>
      <dsp:spPr>
        <a:xfrm>
          <a:off x="0" y="3437671"/>
          <a:ext cx="6571413" cy="11456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kumimoji="1" lang="en-US" sz="2000" kern="1200" dirty="0">
              <a:latin typeface="+mn-lt"/>
              <a:ea typeface="Ayuthaya" pitchFamily="2" charset="-34"/>
              <a:cs typeface="Ayuthaya" pitchFamily="2" charset="-34"/>
            </a:rPr>
            <a:t>About 20 minutes, the sauce will be ready</a:t>
          </a:r>
          <a:r>
            <a:rPr kumimoji="1" lang="en-US" sz="2000" kern="1200" dirty="0">
              <a:latin typeface="+mn-lt"/>
            </a:rPr>
            <a:t>.</a:t>
          </a:r>
          <a:endParaRPr lang="en-US" sz="2000" kern="1200" dirty="0">
            <a:latin typeface="+mn-lt"/>
          </a:endParaRPr>
        </a:p>
      </dsp:txBody>
      <dsp:txXfrm>
        <a:off x="0" y="3437671"/>
        <a:ext cx="6571413" cy="1145657"/>
      </dsp:txXfrm>
    </dsp:sp>
    <dsp:sp modelId="{C2804B21-1ED5-EB47-81DD-18B6286F6820}">
      <dsp:nvSpPr>
        <dsp:cNvPr id="0" name=""/>
        <dsp:cNvSpPr/>
      </dsp:nvSpPr>
      <dsp:spPr>
        <a:xfrm>
          <a:off x="0" y="4583329"/>
          <a:ext cx="6571413" cy="0"/>
        </a:xfrm>
        <a:prstGeom prst="line">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943A790-26B5-1B44-958D-B310AD2AC743}">
      <dsp:nvSpPr>
        <dsp:cNvPr id="0" name=""/>
        <dsp:cNvSpPr/>
      </dsp:nvSpPr>
      <dsp:spPr>
        <a:xfrm>
          <a:off x="0" y="4583329"/>
          <a:ext cx="6571413" cy="11456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kumimoji="1" lang="en-US" sz="2000" kern="1200" dirty="0">
              <a:latin typeface="+mn-lt"/>
              <a:ea typeface="Ayuthaya" pitchFamily="2" charset="-34"/>
              <a:cs typeface="Ayuthaya" pitchFamily="2" charset="-34"/>
            </a:rPr>
            <a:t>Top the vegetable and sauce on the noodle</a:t>
          </a:r>
          <a:r>
            <a:rPr kumimoji="1" lang="en-US" sz="2000" kern="1200" dirty="0">
              <a:latin typeface="+mn-lt"/>
            </a:rPr>
            <a:t>.</a:t>
          </a:r>
          <a:endParaRPr lang="en-US" sz="2000" kern="1200" dirty="0">
            <a:latin typeface="+mn-lt"/>
          </a:endParaRPr>
        </a:p>
      </dsp:txBody>
      <dsp:txXfrm>
        <a:off x="0" y="4583329"/>
        <a:ext cx="6571413" cy="114565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65C72E0-A5CD-0042-B061-DE78C7FEFC0B}">
      <dsp:nvSpPr>
        <dsp:cNvPr id="0" name=""/>
        <dsp:cNvSpPr/>
      </dsp:nvSpPr>
      <dsp:spPr>
        <a:xfrm>
          <a:off x="0" y="2124"/>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955706A-697E-754B-B151-61D8008D3885}">
      <dsp:nvSpPr>
        <dsp:cNvPr id="0" name=""/>
        <dsp:cNvSpPr/>
      </dsp:nvSpPr>
      <dsp:spPr>
        <a:xfrm>
          <a:off x="0" y="2124"/>
          <a:ext cx="10515600" cy="14490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a:t>The chicken feet are cut in half after cutting off the nails.</a:t>
          </a:r>
        </a:p>
      </dsp:txBody>
      <dsp:txXfrm>
        <a:off x="0" y="2124"/>
        <a:ext cx="10515600" cy="1449029"/>
      </dsp:txXfrm>
    </dsp:sp>
    <dsp:sp modelId="{496F73B7-AFBE-2C49-85A5-1D394600E6A2}">
      <dsp:nvSpPr>
        <dsp:cNvPr id="0" name=""/>
        <dsp:cNvSpPr/>
      </dsp:nvSpPr>
      <dsp:spPr>
        <a:xfrm>
          <a:off x="0" y="1451154"/>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4858059-7517-994E-9F5A-E6241751AF26}">
      <dsp:nvSpPr>
        <dsp:cNvPr id="0" name=""/>
        <dsp:cNvSpPr/>
      </dsp:nvSpPr>
      <dsp:spPr>
        <a:xfrm>
          <a:off x="0" y="1451154"/>
          <a:ext cx="10515600" cy="14490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a:t>Put cold water in the pot, add chicken feet, add ginger slices and cooking wine and cook until the water is boiling. Cook for 15-20minutes. At the same time, chili, garlic mince, lemon</a:t>
          </a:r>
          <a:r>
            <a:rPr lang="zh-CN" sz="2000" kern="1200"/>
            <a:t> </a:t>
          </a:r>
          <a:r>
            <a:rPr lang="en-US" sz="2000" kern="1200"/>
            <a:t>slice,</a:t>
          </a:r>
          <a:r>
            <a:rPr kumimoji="1" lang="en-US" sz="2000" kern="1200"/>
            <a:t> onion mince, green pepper mince </a:t>
          </a:r>
          <a:r>
            <a:rPr lang="en-US" sz="2000" kern="1200"/>
            <a:t>add vinegar, salt, sugar, sesame oil and mix into a bowl of sauce.</a:t>
          </a:r>
        </a:p>
      </dsp:txBody>
      <dsp:txXfrm>
        <a:off x="0" y="1451154"/>
        <a:ext cx="10515600" cy="1449029"/>
      </dsp:txXfrm>
    </dsp:sp>
    <dsp:sp modelId="{9B7E2076-E124-F14B-AA69-127BA0785215}">
      <dsp:nvSpPr>
        <dsp:cNvPr id="0" name=""/>
        <dsp:cNvSpPr/>
      </dsp:nvSpPr>
      <dsp:spPr>
        <a:xfrm>
          <a:off x="0" y="2900183"/>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ED83017-7B7B-8044-A8CA-2102205CD08A}">
      <dsp:nvSpPr>
        <dsp:cNvPr id="0" name=""/>
        <dsp:cNvSpPr/>
      </dsp:nvSpPr>
      <dsp:spPr>
        <a:xfrm>
          <a:off x="0" y="2900183"/>
          <a:ext cx="10515600" cy="14490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a:t>The cooked chicken feet are taken out and immersed in ice water. This step is very important. The chicken feet made in this way will be more vigorous.</a:t>
          </a:r>
        </a:p>
      </dsp:txBody>
      <dsp:txXfrm>
        <a:off x="0" y="2900183"/>
        <a:ext cx="10515600" cy="1449029"/>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86847D-1CF6-46BA-B46B-48BED0604A28}"/>
              </a:ext>
            </a:extLst>
          </p:cNvPr>
          <p:cNvSpPr>
            <a:spLocks noGrp="1"/>
          </p:cNvSpPr>
          <p:nvPr>
            <p:ph type="ctrTitle"/>
          </p:nvPr>
        </p:nvSpPr>
        <p:spPr>
          <a:xfrm>
            <a:off x="1524000" y="1122363"/>
            <a:ext cx="9144000" cy="2387600"/>
          </a:xfrm>
        </p:spPr>
        <p:txBody>
          <a:bodyPr anchor="b"/>
          <a:lstStyle>
            <a:lvl1pPr algn="ctr">
              <a:defRPr sz="6000" b="1" cap="none" spc="300" baseline="0">
                <a:latin typeface="+mj-lt"/>
                <a:ea typeface="Source Sans Pro SemiBold" panose="020B0603030403020204" pitchFamily="34" charset="0"/>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7FB4F5A5-C931-4A4C-B6B1-EF4C95965BFF}"/>
              </a:ext>
            </a:extLst>
          </p:cNvPr>
          <p:cNvSpPr>
            <a:spLocks noGrp="1"/>
          </p:cNvSpPr>
          <p:nvPr>
            <p:ph type="subTitle" idx="1"/>
          </p:nvPr>
        </p:nvSpPr>
        <p:spPr>
          <a:xfrm>
            <a:off x="1524000" y="3602038"/>
            <a:ext cx="9144000" cy="1655762"/>
          </a:xfrm>
        </p:spPr>
        <p:txBody>
          <a:bodyPr/>
          <a:lstStyle>
            <a:lvl1pPr marL="0" indent="0" algn="ctr">
              <a:buNone/>
              <a:defRPr sz="2400" cap="all" spc="4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grpSp>
        <p:nvGrpSpPr>
          <p:cNvPr id="7" name="Graphic 185">
            <a:extLst>
              <a:ext uri="{FF2B5EF4-FFF2-40B4-BE49-F238E27FC236}">
                <a16:creationId xmlns:a16="http://schemas.microsoft.com/office/drawing/2014/main" id="{8A351602-3772-4279-B0D3-A523F6F6EAB3}"/>
              </a:ext>
            </a:extLst>
          </p:cNvPr>
          <p:cNvGrpSpPr/>
          <p:nvPr/>
        </p:nvGrpSpPr>
        <p:grpSpPr>
          <a:xfrm>
            <a:off x="10999563" y="5987064"/>
            <a:ext cx="1054467" cy="469689"/>
            <a:chOff x="9841624" y="4115729"/>
            <a:chExt cx="602170" cy="268223"/>
          </a:xfrm>
          <a:solidFill>
            <a:schemeClr val="tx1"/>
          </a:solidFill>
        </p:grpSpPr>
        <p:sp>
          <p:nvSpPr>
            <p:cNvPr id="8" name="Freeform: Shape 7">
              <a:extLst>
                <a:ext uri="{FF2B5EF4-FFF2-40B4-BE49-F238E27FC236}">
                  <a16:creationId xmlns:a16="http://schemas.microsoft.com/office/drawing/2014/main" id="{A5AAAA75-5FFB-4C07-AD4A-3146773E6CDD}"/>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1479895E-3847-44BB-8404-28F14219FB70}"/>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50E02F68-8149-4236-8D9F-6B550F78B932}"/>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956FCAAB-F073-4561-A484-42C7DD10DC26}"/>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6CF8DB94-87A3-43E9-9BBB-301CFF0FB05B}"/>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4" name="Date Placeholder 3">
            <a:extLst>
              <a:ext uri="{FF2B5EF4-FFF2-40B4-BE49-F238E27FC236}">
                <a16:creationId xmlns:a16="http://schemas.microsoft.com/office/drawing/2014/main" id="{35DE4AEC-B6E4-439C-B716-EBE3D4D1DC76}"/>
              </a:ext>
            </a:extLst>
          </p:cNvPr>
          <p:cNvSpPr>
            <a:spLocks noGrp="1"/>
          </p:cNvSpPr>
          <p:nvPr>
            <p:ph type="dt" sz="half" idx="10"/>
          </p:nvPr>
        </p:nvSpPr>
        <p:spPr/>
        <p:txBody>
          <a:bodyPr/>
          <a:lstStyle/>
          <a:p>
            <a:fld id="{97BFF81C-1FCB-4DBA-8044-F1A0FCFD45A6}" type="datetime1">
              <a:rPr lang="en-US" smtClean="0"/>
              <a:t>4/12/21</a:t>
            </a:fld>
            <a:endParaRPr lang="en-US" dirty="0"/>
          </a:p>
        </p:txBody>
      </p:sp>
      <p:sp>
        <p:nvSpPr>
          <p:cNvPr id="5" name="Footer Placeholder 4">
            <a:extLst>
              <a:ext uri="{FF2B5EF4-FFF2-40B4-BE49-F238E27FC236}">
                <a16:creationId xmlns:a16="http://schemas.microsoft.com/office/drawing/2014/main" id="{F478BC18-102E-45BF-8FEA-801E9C59D143}"/>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FAA8BF5F-B1F8-461F-9B3D-7D50D02423E7}"/>
              </a:ext>
            </a:extLst>
          </p:cNvPr>
          <p:cNvSpPr>
            <a:spLocks noGrp="1"/>
          </p:cNvSpPr>
          <p:nvPr>
            <p:ph type="sldNum" sz="quarter" idx="12"/>
          </p:nvPr>
        </p:nvSpPr>
        <p:spPr/>
        <p:txBody>
          <a:bodyPr/>
          <a:lstStyle/>
          <a:p>
            <a:fld id="{F3450C42-9A0B-4425-92C2-70FCF7C45734}" type="slidenum">
              <a:rPr lang="en-US" smtClean="0"/>
              <a:t>‹#›</a:t>
            </a:fld>
            <a:endParaRPr lang="en-US" dirty="0"/>
          </a:p>
        </p:txBody>
      </p:sp>
      <p:sp>
        <p:nvSpPr>
          <p:cNvPr id="14" name="Oval 13">
            <a:extLst>
              <a:ext uri="{FF2B5EF4-FFF2-40B4-BE49-F238E27FC236}">
                <a16:creationId xmlns:a16="http://schemas.microsoft.com/office/drawing/2014/main" id="{7D6BF779-0B8C-4CC2-9268-9506AD0C5331}"/>
              </a:ext>
            </a:extLst>
          </p:cNvPr>
          <p:cNvSpPr/>
          <p:nvPr/>
        </p:nvSpPr>
        <p:spPr>
          <a:xfrm>
            <a:off x="320736" y="652894"/>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3009298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F3A871-D377-4EC0-9ACF-86842F01E1D0}"/>
              </a:ext>
            </a:extLst>
          </p:cNvPr>
          <p:cNvSpPr>
            <a:spLocks noGrp="1"/>
          </p:cNvSpPr>
          <p:nvPr>
            <p:ph type="title"/>
          </p:nvPr>
        </p:nvSpPr>
        <p:spPr/>
        <p:txBody>
          <a:body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F3D53202-92A9-45A3-B812-777DB9578B4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7" name="Graphic 185">
            <a:extLst>
              <a:ext uri="{FF2B5EF4-FFF2-40B4-BE49-F238E27FC236}">
                <a16:creationId xmlns:a16="http://schemas.microsoft.com/office/drawing/2014/main" id="{7196FB0C-3A9D-4892-90C9-21F3459AAD9E}"/>
              </a:ext>
            </a:extLst>
          </p:cNvPr>
          <p:cNvGrpSpPr/>
          <p:nvPr/>
        </p:nvGrpSpPr>
        <p:grpSpPr>
          <a:xfrm>
            <a:off x="10999563" y="5987064"/>
            <a:ext cx="1054467" cy="469689"/>
            <a:chOff x="9841624" y="4115729"/>
            <a:chExt cx="602170" cy="268223"/>
          </a:xfrm>
          <a:solidFill>
            <a:schemeClr val="tx1"/>
          </a:solidFill>
        </p:grpSpPr>
        <p:sp>
          <p:nvSpPr>
            <p:cNvPr id="8" name="Freeform: Shape 7">
              <a:extLst>
                <a:ext uri="{FF2B5EF4-FFF2-40B4-BE49-F238E27FC236}">
                  <a16:creationId xmlns:a16="http://schemas.microsoft.com/office/drawing/2014/main" id="{16938C96-CF0F-4B69-A695-913F11BFC6F0}"/>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3CA7E6BB-6B60-4BF5-9D3E-A3FE782EF5B0}"/>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3F693EDA-57B3-4AEB-863B-B198C2A5A8E3}"/>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B3A04A96-045F-4B6E-AEEE-11A2FA01B4FC}"/>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7FB357DC-5AD3-44F4-879B-5AD6B18AC36F}"/>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4" name="Date Placeholder 3">
            <a:extLst>
              <a:ext uri="{FF2B5EF4-FFF2-40B4-BE49-F238E27FC236}">
                <a16:creationId xmlns:a16="http://schemas.microsoft.com/office/drawing/2014/main" id="{FA2CA47F-83AD-4BE3-AC2F-6C17883F78C7}"/>
              </a:ext>
            </a:extLst>
          </p:cNvPr>
          <p:cNvSpPr>
            <a:spLocks noGrp="1"/>
          </p:cNvSpPr>
          <p:nvPr>
            <p:ph type="dt" sz="half" idx="10"/>
          </p:nvPr>
        </p:nvSpPr>
        <p:spPr/>
        <p:txBody>
          <a:bodyPr/>
          <a:lstStyle/>
          <a:p>
            <a:fld id="{FB9092B3-2D87-4CDF-B84B-C46E5F5D31F7}" type="datetime1">
              <a:rPr lang="en-US" smtClean="0"/>
              <a:t>4/12/21</a:t>
            </a:fld>
            <a:endParaRPr lang="en-US" dirty="0"/>
          </a:p>
        </p:txBody>
      </p:sp>
      <p:sp>
        <p:nvSpPr>
          <p:cNvPr id="5" name="Footer Placeholder 4">
            <a:extLst>
              <a:ext uri="{FF2B5EF4-FFF2-40B4-BE49-F238E27FC236}">
                <a16:creationId xmlns:a16="http://schemas.microsoft.com/office/drawing/2014/main" id="{21118A72-3200-4597-A9C5-0D9ECFF3E8CD}"/>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0D70055A-71D4-49B4-8A8F-19AFDB84E958}"/>
              </a:ext>
            </a:extLst>
          </p:cNvPr>
          <p:cNvSpPr>
            <a:spLocks noGrp="1"/>
          </p:cNvSpPr>
          <p:nvPr>
            <p:ph type="sldNum" sz="quarter" idx="12"/>
          </p:nvPr>
        </p:nvSpPr>
        <p:spPr/>
        <p:txBody>
          <a:bodyPr/>
          <a:lstStyle/>
          <a:p>
            <a:fld id="{F3450C42-9A0B-4425-92C2-70FCF7C45734}" type="slidenum">
              <a:rPr lang="en-US" smtClean="0"/>
              <a:t>‹#›</a:t>
            </a:fld>
            <a:endParaRPr lang="en-US" dirty="0"/>
          </a:p>
        </p:txBody>
      </p:sp>
      <p:sp>
        <p:nvSpPr>
          <p:cNvPr id="15" name="Oval 14">
            <a:extLst>
              <a:ext uri="{FF2B5EF4-FFF2-40B4-BE49-F238E27FC236}">
                <a16:creationId xmlns:a16="http://schemas.microsoft.com/office/drawing/2014/main" id="{0B0E5D27-C447-432F-982D-B60FDD6F34AD}"/>
              </a:ext>
            </a:extLst>
          </p:cNvPr>
          <p:cNvSpPr/>
          <p:nvPr/>
        </p:nvSpPr>
        <p:spPr>
          <a:xfrm>
            <a:off x="320736" y="652894"/>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37885710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8C59DBB-9256-464D-8A6A-8BDA71541D6A}"/>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6A25E310-E6CB-4838-8E9B-B288DA55277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7" name="Graphic 185">
            <a:extLst>
              <a:ext uri="{FF2B5EF4-FFF2-40B4-BE49-F238E27FC236}">
                <a16:creationId xmlns:a16="http://schemas.microsoft.com/office/drawing/2014/main" id="{BCF412A8-E798-47AD-ABD9-98D76A55D30B}"/>
              </a:ext>
            </a:extLst>
          </p:cNvPr>
          <p:cNvGrpSpPr/>
          <p:nvPr/>
        </p:nvGrpSpPr>
        <p:grpSpPr>
          <a:xfrm>
            <a:off x="10999563" y="5987064"/>
            <a:ext cx="1054467" cy="469689"/>
            <a:chOff x="9841624" y="4115729"/>
            <a:chExt cx="602170" cy="268223"/>
          </a:xfrm>
          <a:solidFill>
            <a:schemeClr val="tx1"/>
          </a:solidFill>
        </p:grpSpPr>
        <p:sp>
          <p:nvSpPr>
            <p:cNvPr id="8" name="Freeform: Shape 7">
              <a:extLst>
                <a:ext uri="{FF2B5EF4-FFF2-40B4-BE49-F238E27FC236}">
                  <a16:creationId xmlns:a16="http://schemas.microsoft.com/office/drawing/2014/main" id="{E70160C5-475D-401A-AEE2-2C04E99A1518}"/>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07CC7CE9-9C7F-49C2-8609-47BF523390F5}"/>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726FD5F1-978C-45AF-9086-D5DBE1F01681}"/>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3873AB1C-723A-4FB4-9B23-65BAF5074833}"/>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61DE5510-5094-4FA4-96E5-AD4841D1C38A}"/>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4" name="Date Placeholder 3">
            <a:extLst>
              <a:ext uri="{FF2B5EF4-FFF2-40B4-BE49-F238E27FC236}">
                <a16:creationId xmlns:a16="http://schemas.microsoft.com/office/drawing/2014/main" id="{F7CE2202-679F-48B0-B2DD-F6F54711224B}"/>
              </a:ext>
            </a:extLst>
          </p:cNvPr>
          <p:cNvSpPr>
            <a:spLocks noGrp="1"/>
          </p:cNvSpPr>
          <p:nvPr>
            <p:ph type="dt" sz="half" idx="10"/>
          </p:nvPr>
        </p:nvSpPr>
        <p:spPr/>
        <p:txBody>
          <a:bodyPr/>
          <a:lstStyle/>
          <a:p>
            <a:fld id="{3D769E57-47B1-47B0-B526-3153E4B1E729}" type="datetime1">
              <a:rPr lang="en-US" smtClean="0"/>
              <a:t>4/12/21</a:t>
            </a:fld>
            <a:endParaRPr lang="en-US" dirty="0"/>
          </a:p>
        </p:txBody>
      </p:sp>
      <p:sp>
        <p:nvSpPr>
          <p:cNvPr id="5" name="Footer Placeholder 4">
            <a:extLst>
              <a:ext uri="{FF2B5EF4-FFF2-40B4-BE49-F238E27FC236}">
                <a16:creationId xmlns:a16="http://schemas.microsoft.com/office/drawing/2014/main" id="{D07BC83D-E4C0-49E1-ADA1-1AF403984BDA}"/>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31BF211E-B2EA-4CDC-9E84-B6898394921B}"/>
              </a:ext>
            </a:extLst>
          </p:cNvPr>
          <p:cNvSpPr>
            <a:spLocks noGrp="1"/>
          </p:cNvSpPr>
          <p:nvPr>
            <p:ph type="sldNum" sz="quarter" idx="12"/>
          </p:nvPr>
        </p:nvSpPr>
        <p:spPr/>
        <p:txBody>
          <a:bodyPr/>
          <a:lstStyle/>
          <a:p>
            <a:fld id="{F3450C42-9A0B-4425-92C2-70FCF7C45734}" type="slidenum">
              <a:rPr lang="en-US" smtClean="0"/>
              <a:t>‹#›</a:t>
            </a:fld>
            <a:endParaRPr lang="en-US" dirty="0"/>
          </a:p>
        </p:txBody>
      </p:sp>
      <p:sp>
        <p:nvSpPr>
          <p:cNvPr id="14" name="Oval 13">
            <a:extLst>
              <a:ext uri="{FF2B5EF4-FFF2-40B4-BE49-F238E27FC236}">
                <a16:creationId xmlns:a16="http://schemas.microsoft.com/office/drawing/2014/main" id="{1FE2F5FD-5D31-4C1D-82F8-93624C7B0A3C}"/>
              </a:ext>
            </a:extLst>
          </p:cNvPr>
          <p:cNvSpPr/>
          <p:nvPr/>
        </p:nvSpPr>
        <p:spPr>
          <a:xfrm>
            <a:off x="320736" y="652894"/>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6108706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F88500-1605-41EA-A15F-9B79DF7E4050}"/>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C9B14AC8-25A5-4D7F-BF23-CB20AA2ECF5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8" name="Graphic 185">
            <a:extLst>
              <a:ext uri="{FF2B5EF4-FFF2-40B4-BE49-F238E27FC236}">
                <a16:creationId xmlns:a16="http://schemas.microsoft.com/office/drawing/2014/main" id="{8997F1B7-1EE7-4EA5-A5A4-866F9A810C9F}"/>
              </a:ext>
            </a:extLst>
          </p:cNvPr>
          <p:cNvGrpSpPr/>
          <p:nvPr/>
        </p:nvGrpSpPr>
        <p:grpSpPr>
          <a:xfrm>
            <a:off x="10999563" y="5987064"/>
            <a:ext cx="1054467" cy="469689"/>
            <a:chOff x="9841624" y="4115729"/>
            <a:chExt cx="602170" cy="268223"/>
          </a:xfrm>
          <a:solidFill>
            <a:schemeClr val="tx1"/>
          </a:solidFill>
        </p:grpSpPr>
        <p:sp>
          <p:nvSpPr>
            <p:cNvPr id="9" name="Freeform: Shape 8">
              <a:extLst>
                <a:ext uri="{FF2B5EF4-FFF2-40B4-BE49-F238E27FC236}">
                  <a16:creationId xmlns:a16="http://schemas.microsoft.com/office/drawing/2014/main" id="{B5E13483-2FB6-4753-8402-06FDC3498E06}"/>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88F0DF22-F640-4002-B783-DF1C6A9473F6}"/>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9C2787B8-7984-4332-B611-D3D3DE898FE0}"/>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5AF3646C-B3D7-4F57-8FD2-CD93CEB39214}"/>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C65FA7DA-93A0-43A4-834C-0F1BB9806A8C}"/>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4" name="Date Placeholder 3">
            <a:extLst>
              <a:ext uri="{FF2B5EF4-FFF2-40B4-BE49-F238E27FC236}">
                <a16:creationId xmlns:a16="http://schemas.microsoft.com/office/drawing/2014/main" id="{21995D22-0146-4DE2-9E78-4C00333D499A}"/>
              </a:ext>
            </a:extLst>
          </p:cNvPr>
          <p:cNvSpPr>
            <a:spLocks noGrp="1"/>
          </p:cNvSpPr>
          <p:nvPr>
            <p:ph type="dt" sz="half" idx="10"/>
          </p:nvPr>
        </p:nvSpPr>
        <p:spPr/>
        <p:txBody>
          <a:bodyPr/>
          <a:lstStyle/>
          <a:p>
            <a:fld id="{5A87773D-8987-489A-A650-3D6F7D5C7C38}" type="datetime1">
              <a:rPr lang="en-US" smtClean="0"/>
              <a:t>4/12/21</a:t>
            </a:fld>
            <a:endParaRPr lang="en-US" dirty="0"/>
          </a:p>
        </p:txBody>
      </p:sp>
      <p:sp>
        <p:nvSpPr>
          <p:cNvPr id="5" name="Footer Placeholder 4">
            <a:extLst>
              <a:ext uri="{FF2B5EF4-FFF2-40B4-BE49-F238E27FC236}">
                <a16:creationId xmlns:a16="http://schemas.microsoft.com/office/drawing/2014/main" id="{6459717A-A1FE-485D-AFFF-2C7026C710AA}"/>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076DB88B-64CF-4100-8F07-D191DD7939F9}"/>
              </a:ext>
            </a:extLst>
          </p:cNvPr>
          <p:cNvSpPr>
            <a:spLocks noGrp="1"/>
          </p:cNvSpPr>
          <p:nvPr>
            <p:ph type="sldNum" sz="quarter" idx="12"/>
          </p:nvPr>
        </p:nvSpPr>
        <p:spPr/>
        <p:txBody>
          <a:bodyPr/>
          <a:lstStyle/>
          <a:p>
            <a:fld id="{F3450C42-9A0B-4425-92C2-70FCF7C45734}" type="slidenum">
              <a:rPr lang="en-US" smtClean="0"/>
              <a:t>‹#›</a:t>
            </a:fld>
            <a:endParaRPr lang="en-US" dirty="0"/>
          </a:p>
        </p:txBody>
      </p:sp>
      <p:sp>
        <p:nvSpPr>
          <p:cNvPr id="14" name="Oval 13">
            <a:extLst>
              <a:ext uri="{FF2B5EF4-FFF2-40B4-BE49-F238E27FC236}">
                <a16:creationId xmlns:a16="http://schemas.microsoft.com/office/drawing/2014/main" id="{104332FF-8349-42A5-B5C8-5EE3825CE252}"/>
              </a:ext>
            </a:extLst>
          </p:cNvPr>
          <p:cNvSpPr/>
          <p:nvPr/>
        </p:nvSpPr>
        <p:spPr>
          <a:xfrm>
            <a:off x="320736" y="652894"/>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4757401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2BFE6C-EBF1-47DE-8468-E7125172B73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24104992-D139-48DC-BCCE-D71EA23CA2E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grpSp>
        <p:nvGrpSpPr>
          <p:cNvPr id="7" name="Graphic 185">
            <a:extLst>
              <a:ext uri="{FF2B5EF4-FFF2-40B4-BE49-F238E27FC236}">
                <a16:creationId xmlns:a16="http://schemas.microsoft.com/office/drawing/2014/main" id="{A8C5E768-0E62-4DE7-A0AF-93121DA8439E}"/>
              </a:ext>
            </a:extLst>
          </p:cNvPr>
          <p:cNvGrpSpPr/>
          <p:nvPr/>
        </p:nvGrpSpPr>
        <p:grpSpPr>
          <a:xfrm>
            <a:off x="10999563" y="5987064"/>
            <a:ext cx="1054467" cy="469689"/>
            <a:chOff x="9841624" y="4115729"/>
            <a:chExt cx="602170" cy="268223"/>
          </a:xfrm>
          <a:solidFill>
            <a:schemeClr val="tx1"/>
          </a:solidFill>
        </p:grpSpPr>
        <p:sp>
          <p:nvSpPr>
            <p:cNvPr id="8" name="Freeform: Shape 7">
              <a:extLst>
                <a:ext uri="{FF2B5EF4-FFF2-40B4-BE49-F238E27FC236}">
                  <a16:creationId xmlns:a16="http://schemas.microsoft.com/office/drawing/2014/main" id="{6402845F-9E8A-41E1-B051-1AAA46C997A2}"/>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AA45C410-5FD0-4339-A3BC-A865DE4190AF}"/>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C7B0B703-8BA8-483C-A433-C44C809687DE}"/>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ECCFA03D-B879-419B-88B9-F4F3645C8AF5}"/>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B6B0260A-6B2D-4F54-8614-60BC3103E166}"/>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4" name="Date Placeholder 3">
            <a:extLst>
              <a:ext uri="{FF2B5EF4-FFF2-40B4-BE49-F238E27FC236}">
                <a16:creationId xmlns:a16="http://schemas.microsoft.com/office/drawing/2014/main" id="{751AB8F6-0796-47E9-B1D4-760B7CCFC75D}"/>
              </a:ext>
            </a:extLst>
          </p:cNvPr>
          <p:cNvSpPr>
            <a:spLocks noGrp="1"/>
          </p:cNvSpPr>
          <p:nvPr>
            <p:ph type="dt" sz="half" idx="10"/>
          </p:nvPr>
        </p:nvSpPr>
        <p:spPr/>
        <p:txBody>
          <a:bodyPr/>
          <a:lstStyle/>
          <a:p>
            <a:fld id="{97E150C1-1D78-4D80-810D-E9E86F6E88AB}" type="datetime1">
              <a:rPr lang="en-US" smtClean="0"/>
              <a:t>4/12/21</a:t>
            </a:fld>
            <a:endParaRPr lang="en-US" dirty="0"/>
          </a:p>
        </p:txBody>
      </p:sp>
      <p:sp>
        <p:nvSpPr>
          <p:cNvPr id="5" name="Footer Placeholder 4">
            <a:extLst>
              <a:ext uri="{FF2B5EF4-FFF2-40B4-BE49-F238E27FC236}">
                <a16:creationId xmlns:a16="http://schemas.microsoft.com/office/drawing/2014/main" id="{37886FC0-7327-44D9-B689-0AE73FD25596}"/>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1219D265-BFBA-4C93-9B1A-B9483AE6BF32}"/>
              </a:ext>
            </a:extLst>
          </p:cNvPr>
          <p:cNvSpPr>
            <a:spLocks noGrp="1"/>
          </p:cNvSpPr>
          <p:nvPr>
            <p:ph type="sldNum" sz="quarter" idx="12"/>
          </p:nvPr>
        </p:nvSpPr>
        <p:spPr/>
        <p:txBody>
          <a:bodyPr/>
          <a:lstStyle/>
          <a:p>
            <a:fld id="{F3450C42-9A0B-4425-92C2-70FCF7C45734}" type="slidenum">
              <a:rPr lang="en-US" smtClean="0"/>
              <a:t>‹#›</a:t>
            </a:fld>
            <a:endParaRPr lang="en-US" dirty="0"/>
          </a:p>
        </p:txBody>
      </p:sp>
      <p:sp>
        <p:nvSpPr>
          <p:cNvPr id="14" name="Oval 13">
            <a:extLst>
              <a:ext uri="{FF2B5EF4-FFF2-40B4-BE49-F238E27FC236}">
                <a16:creationId xmlns:a16="http://schemas.microsoft.com/office/drawing/2014/main" id="{464F5FEB-DE92-47DA-8C46-DC088E8960A4}"/>
              </a:ext>
            </a:extLst>
          </p:cNvPr>
          <p:cNvSpPr/>
          <p:nvPr/>
        </p:nvSpPr>
        <p:spPr>
          <a:xfrm>
            <a:off x="320736" y="652894"/>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36051985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7637BE-B22F-40EE-94F0-04549BC56238}"/>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6AA71582-4BAF-4211-AD4A-476ED6EB115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099DCF6B-C800-4345-BAE9-EE9FA65903F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8" name="Graphic 185">
            <a:extLst>
              <a:ext uri="{FF2B5EF4-FFF2-40B4-BE49-F238E27FC236}">
                <a16:creationId xmlns:a16="http://schemas.microsoft.com/office/drawing/2014/main" id="{E6190A1E-5381-43C4-B058-7758339984D6}"/>
              </a:ext>
            </a:extLst>
          </p:cNvPr>
          <p:cNvGrpSpPr/>
          <p:nvPr/>
        </p:nvGrpSpPr>
        <p:grpSpPr>
          <a:xfrm>
            <a:off x="10999563" y="5987064"/>
            <a:ext cx="1054467" cy="469689"/>
            <a:chOff x="9841624" y="4115729"/>
            <a:chExt cx="602170" cy="268223"/>
          </a:xfrm>
          <a:solidFill>
            <a:schemeClr val="tx1"/>
          </a:solidFill>
        </p:grpSpPr>
        <p:sp>
          <p:nvSpPr>
            <p:cNvPr id="9" name="Freeform: Shape 8">
              <a:extLst>
                <a:ext uri="{FF2B5EF4-FFF2-40B4-BE49-F238E27FC236}">
                  <a16:creationId xmlns:a16="http://schemas.microsoft.com/office/drawing/2014/main" id="{F7E35469-0BEA-4E5E-955F-1AA300A62DE5}"/>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58F650BE-565E-4A52-8143-7A87700FC5F5}"/>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286A3F89-AA2A-44E5-915E-C47A069EB685}"/>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5C57F514-AB27-4489-8D3C-01DD1025DDAD}"/>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0141169F-1C39-4D04-AF32-D0D14D004B05}"/>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5" name="Date Placeholder 4">
            <a:extLst>
              <a:ext uri="{FF2B5EF4-FFF2-40B4-BE49-F238E27FC236}">
                <a16:creationId xmlns:a16="http://schemas.microsoft.com/office/drawing/2014/main" id="{93087465-759F-4895-8FC6-DD464FB918CA}"/>
              </a:ext>
            </a:extLst>
          </p:cNvPr>
          <p:cNvSpPr>
            <a:spLocks noGrp="1"/>
          </p:cNvSpPr>
          <p:nvPr>
            <p:ph type="dt" sz="half" idx="10"/>
          </p:nvPr>
        </p:nvSpPr>
        <p:spPr/>
        <p:txBody>
          <a:bodyPr/>
          <a:lstStyle/>
          <a:p>
            <a:fld id="{29E9CBD8-1588-4B6B-B74D-87480DDE94C0}" type="datetime1">
              <a:rPr lang="en-US" smtClean="0"/>
              <a:t>4/12/21</a:t>
            </a:fld>
            <a:endParaRPr lang="en-US" dirty="0"/>
          </a:p>
        </p:txBody>
      </p:sp>
      <p:sp>
        <p:nvSpPr>
          <p:cNvPr id="6" name="Footer Placeholder 5">
            <a:extLst>
              <a:ext uri="{FF2B5EF4-FFF2-40B4-BE49-F238E27FC236}">
                <a16:creationId xmlns:a16="http://schemas.microsoft.com/office/drawing/2014/main" id="{92F1AA18-D8A5-44D9-881C-522258ED54D7}"/>
              </a:ext>
            </a:extLst>
          </p:cNvPr>
          <p:cNvSpPr>
            <a:spLocks noGrp="1"/>
          </p:cNvSpPr>
          <p:nvPr>
            <p:ph type="ftr" sz="quarter" idx="11"/>
          </p:nvPr>
        </p:nvSpPr>
        <p:spPr/>
        <p:txBody>
          <a:bodyPr/>
          <a:lstStyle/>
          <a:p>
            <a:r>
              <a:rPr lang="en-US" dirty="0"/>
              <a:t>Sample Footer Text</a:t>
            </a:r>
          </a:p>
        </p:txBody>
      </p:sp>
      <p:sp>
        <p:nvSpPr>
          <p:cNvPr id="7" name="Slide Number Placeholder 6">
            <a:extLst>
              <a:ext uri="{FF2B5EF4-FFF2-40B4-BE49-F238E27FC236}">
                <a16:creationId xmlns:a16="http://schemas.microsoft.com/office/drawing/2014/main" id="{1C1BA574-A76A-4F4C-8CBD-768278B66E72}"/>
              </a:ext>
            </a:extLst>
          </p:cNvPr>
          <p:cNvSpPr>
            <a:spLocks noGrp="1"/>
          </p:cNvSpPr>
          <p:nvPr>
            <p:ph type="sldNum" sz="quarter" idx="12"/>
          </p:nvPr>
        </p:nvSpPr>
        <p:spPr/>
        <p:txBody>
          <a:bodyPr/>
          <a:lstStyle/>
          <a:p>
            <a:fld id="{F3450C42-9A0B-4425-92C2-70FCF7C45734}" type="slidenum">
              <a:rPr lang="en-US" smtClean="0"/>
              <a:t>‹#›</a:t>
            </a:fld>
            <a:endParaRPr lang="en-US" dirty="0"/>
          </a:p>
        </p:txBody>
      </p:sp>
      <p:sp>
        <p:nvSpPr>
          <p:cNvPr id="15" name="Oval 14">
            <a:extLst>
              <a:ext uri="{FF2B5EF4-FFF2-40B4-BE49-F238E27FC236}">
                <a16:creationId xmlns:a16="http://schemas.microsoft.com/office/drawing/2014/main" id="{2793E083-ADC4-4391-83DD-781529A66110}"/>
              </a:ext>
            </a:extLst>
          </p:cNvPr>
          <p:cNvSpPr/>
          <p:nvPr/>
        </p:nvSpPr>
        <p:spPr>
          <a:xfrm>
            <a:off x="320736" y="652894"/>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13090434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31B666-D6BE-4FA8-9CF1-F15FD58B0CBF}"/>
              </a:ext>
            </a:extLst>
          </p:cNvPr>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3BCE4B4A-DE64-4563-83CD-C40B1D681D9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1DA0314-0202-4E6D-8352-C28376A9C08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87B56083-87B4-4603-B6FF-A9EB68E3E69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33708CF-F028-4917-A9CB-59BF5248A20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10" name="Graphic 185">
            <a:extLst>
              <a:ext uri="{FF2B5EF4-FFF2-40B4-BE49-F238E27FC236}">
                <a16:creationId xmlns:a16="http://schemas.microsoft.com/office/drawing/2014/main" id="{81B934BF-E239-47E1-93E9-EA3182162D21}"/>
              </a:ext>
            </a:extLst>
          </p:cNvPr>
          <p:cNvGrpSpPr/>
          <p:nvPr/>
        </p:nvGrpSpPr>
        <p:grpSpPr>
          <a:xfrm>
            <a:off x="10999563" y="5987064"/>
            <a:ext cx="1054467" cy="469689"/>
            <a:chOff x="9841624" y="4115729"/>
            <a:chExt cx="602170" cy="268223"/>
          </a:xfrm>
          <a:solidFill>
            <a:schemeClr val="tx1"/>
          </a:solidFill>
        </p:grpSpPr>
        <p:sp>
          <p:nvSpPr>
            <p:cNvPr id="11" name="Freeform: Shape 10">
              <a:extLst>
                <a:ext uri="{FF2B5EF4-FFF2-40B4-BE49-F238E27FC236}">
                  <a16:creationId xmlns:a16="http://schemas.microsoft.com/office/drawing/2014/main" id="{C3BBF177-5044-426A-93ED-64BDC84BF184}"/>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74270648-77F5-4D28-B691-DA57AA28FD73}"/>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6086B770-2F70-4B7B-9525-286BBD63AD72}"/>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57DDC14D-7AE3-41CD-ADFC-A3601D4F9DF3}"/>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42181834-8401-4B66-85EE-1CBF57807DAB}"/>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7" name="Date Placeholder 6">
            <a:extLst>
              <a:ext uri="{FF2B5EF4-FFF2-40B4-BE49-F238E27FC236}">
                <a16:creationId xmlns:a16="http://schemas.microsoft.com/office/drawing/2014/main" id="{A433C091-3B62-4087-9A97-63BBE28CFF17}"/>
              </a:ext>
            </a:extLst>
          </p:cNvPr>
          <p:cNvSpPr>
            <a:spLocks noGrp="1"/>
          </p:cNvSpPr>
          <p:nvPr>
            <p:ph type="dt" sz="half" idx="10"/>
          </p:nvPr>
        </p:nvSpPr>
        <p:spPr/>
        <p:txBody>
          <a:bodyPr/>
          <a:lstStyle/>
          <a:p>
            <a:fld id="{AD794440-721C-4D75-BD4F-4CFB3D51CDCA}" type="datetime1">
              <a:rPr lang="en-US" smtClean="0"/>
              <a:t>4/12/21</a:t>
            </a:fld>
            <a:endParaRPr lang="en-US" dirty="0"/>
          </a:p>
        </p:txBody>
      </p:sp>
      <p:sp>
        <p:nvSpPr>
          <p:cNvPr id="8" name="Footer Placeholder 7">
            <a:extLst>
              <a:ext uri="{FF2B5EF4-FFF2-40B4-BE49-F238E27FC236}">
                <a16:creationId xmlns:a16="http://schemas.microsoft.com/office/drawing/2014/main" id="{870710C3-2723-4847-BCAF-96D9FAE50555}"/>
              </a:ext>
            </a:extLst>
          </p:cNvPr>
          <p:cNvSpPr>
            <a:spLocks noGrp="1"/>
          </p:cNvSpPr>
          <p:nvPr>
            <p:ph type="ftr" sz="quarter" idx="11"/>
          </p:nvPr>
        </p:nvSpPr>
        <p:spPr/>
        <p:txBody>
          <a:bodyPr/>
          <a:lstStyle/>
          <a:p>
            <a:r>
              <a:rPr lang="en-US" dirty="0"/>
              <a:t>Sample Footer Text</a:t>
            </a:r>
          </a:p>
        </p:txBody>
      </p:sp>
      <p:sp>
        <p:nvSpPr>
          <p:cNvPr id="9" name="Slide Number Placeholder 8">
            <a:extLst>
              <a:ext uri="{FF2B5EF4-FFF2-40B4-BE49-F238E27FC236}">
                <a16:creationId xmlns:a16="http://schemas.microsoft.com/office/drawing/2014/main" id="{96618B2C-95AC-4438-97FD-07ACF297B8FE}"/>
              </a:ext>
            </a:extLst>
          </p:cNvPr>
          <p:cNvSpPr>
            <a:spLocks noGrp="1"/>
          </p:cNvSpPr>
          <p:nvPr>
            <p:ph type="sldNum" sz="quarter" idx="12"/>
          </p:nvPr>
        </p:nvSpPr>
        <p:spPr/>
        <p:txBody>
          <a:bodyPr/>
          <a:lstStyle/>
          <a:p>
            <a:fld id="{F3450C42-9A0B-4425-92C2-70FCF7C45734}" type="slidenum">
              <a:rPr lang="en-US" smtClean="0"/>
              <a:t>‹#›</a:t>
            </a:fld>
            <a:endParaRPr lang="en-US" dirty="0"/>
          </a:p>
        </p:txBody>
      </p:sp>
      <p:sp>
        <p:nvSpPr>
          <p:cNvPr id="17" name="Oval 16">
            <a:extLst>
              <a:ext uri="{FF2B5EF4-FFF2-40B4-BE49-F238E27FC236}">
                <a16:creationId xmlns:a16="http://schemas.microsoft.com/office/drawing/2014/main" id="{D6B0F5A7-6E8A-4BCD-8F1F-233ECD21B262}"/>
              </a:ext>
            </a:extLst>
          </p:cNvPr>
          <p:cNvSpPr/>
          <p:nvPr/>
        </p:nvSpPr>
        <p:spPr>
          <a:xfrm>
            <a:off x="320736" y="652894"/>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503269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29CF7F-748D-4598-983E-96A2BE26930A}"/>
              </a:ext>
            </a:extLst>
          </p:cNvPr>
          <p:cNvSpPr>
            <a:spLocks noGrp="1"/>
          </p:cNvSpPr>
          <p:nvPr>
            <p:ph type="title"/>
          </p:nvPr>
        </p:nvSpPr>
        <p:spPr/>
        <p:txBody>
          <a:bodyPr/>
          <a:lstStyle/>
          <a:p>
            <a:r>
              <a:rPr lang="en-US"/>
              <a:t>Click to edit Master title style</a:t>
            </a:r>
            <a:endParaRPr lang="en-US" dirty="0"/>
          </a:p>
        </p:txBody>
      </p:sp>
      <p:grpSp>
        <p:nvGrpSpPr>
          <p:cNvPr id="6" name="Graphic 185">
            <a:extLst>
              <a:ext uri="{FF2B5EF4-FFF2-40B4-BE49-F238E27FC236}">
                <a16:creationId xmlns:a16="http://schemas.microsoft.com/office/drawing/2014/main" id="{DFD4D3BE-80D4-4E69-9C76-F0D8517DF690}"/>
              </a:ext>
            </a:extLst>
          </p:cNvPr>
          <p:cNvGrpSpPr/>
          <p:nvPr/>
        </p:nvGrpSpPr>
        <p:grpSpPr>
          <a:xfrm>
            <a:off x="10999563" y="5987064"/>
            <a:ext cx="1054467" cy="469689"/>
            <a:chOff x="9841624" y="4115729"/>
            <a:chExt cx="602170" cy="268223"/>
          </a:xfrm>
          <a:solidFill>
            <a:schemeClr val="tx1"/>
          </a:solidFill>
        </p:grpSpPr>
        <p:sp>
          <p:nvSpPr>
            <p:cNvPr id="7" name="Freeform: Shape 6">
              <a:extLst>
                <a:ext uri="{FF2B5EF4-FFF2-40B4-BE49-F238E27FC236}">
                  <a16:creationId xmlns:a16="http://schemas.microsoft.com/office/drawing/2014/main" id="{A0B6E97F-00E1-4372-8978-8BCBDC9026E6}"/>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8" name="Freeform: Shape 7">
              <a:extLst>
                <a:ext uri="{FF2B5EF4-FFF2-40B4-BE49-F238E27FC236}">
                  <a16:creationId xmlns:a16="http://schemas.microsoft.com/office/drawing/2014/main" id="{CC7651B7-7A30-4AFA-A4D7-0B0C5D2DDAAF}"/>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FD2FC5CA-556B-4409-B084-34753A1F04E6}"/>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3E63FB41-EE1F-4889-9096-3A38936330D5}"/>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0DD19F3B-7B3E-4861-8FDA-D0116C96C16E}"/>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3" name="Date Placeholder 2">
            <a:extLst>
              <a:ext uri="{FF2B5EF4-FFF2-40B4-BE49-F238E27FC236}">
                <a16:creationId xmlns:a16="http://schemas.microsoft.com/office/drawing/2014/main" id="{410A2C46-C908-4010-AAE2-9FA41B145C4D}"/>
              </a:ext>
            </a:extLst>
          </p:cNvPr>
          <p:cNvSpPr>
            <a:spLocks noGrp="1"/>
          </p:cNvSpPr>
          <p:nvPr>
            <p:ph type="dt" sz="half" idx="10"/>
          </p:nvPr>
        </p:nvSpPr>
        <p:spPr/>
        <p:txBody>
          <a:bodyPr/>
          <a:lstStyle/>
          <a:p>
            <a:fld id="{B2701A64-483B-4532-94FB-D8F90CB6DEE0}" type="datetime1">
              <a:rPr lang="en-US" smtClean="0"/>
              <a:t>4/12/21</a:t>
            </a:fld>
            <a:endParaRPr lang="en-US" dirty="0"/>
          </a:p>
        </p:txBody>
      </p:sp>
      <p:sp>
        <p:nvSpPr>
          <p:cNvPr id="4" name="Footer Placeholder 3">
            <a:extLst>
              <a:ext uri="{FF2B5EF4-FFF2-40B4-BE49-F238E27FC236}">
                <a16:creationId xmlns:a16="http://schemas.microsoft.com/office/drawing/2014/main" id="{C7CF5279-7D37-4D98-9A70-987C84F62C2B}"/>
              </a:ext>
            </a:extLst>
          </p:cNvPr>
          <p:cNvSpPr>
            <a:spLocks noGrp="1"/>
          </p:cNvSpPr>
          <p:nvPr>
            <p:ph type="ftr" sz="quarter" idx="11"/>
          </p:nvPr>
        </p:nvSpPr>
        <p:spPr/>
        <p:txBody>
          <a:bodyPr/>
          <a:lstStyle/>
          <a:p>
            <a:r>
              <a:rPr lang="en-US" dirty="0"/>
              <a:t>Sample Footer Text</a:t>
            </a:r>
          </a:p>
        </p:txBody>
      </p:sp>
      <p:sp>
        <p:nvSpPr>
          <p:cNvPr id="5" name="Slide Number Placeholder 4">
            <a:extLst>
              <a:ext uri="{FF2B5EF4-FFF2-40B4-BE49-F238E27FC236}">
                <a16:creationId xmlns:a16="http://schemas.microsoft.com/office/drawing/2014/main" id="{2896FAD0-59EF-49AA-BBC6-A0EC184DD2C9}"/>
              </a:ext>
            </a:extLst>
          </p:cNvPr>
          <p:cNvSpPr>
            <a:spLocks noGrp="1"/>
          </p:cNvSpPr>
          <p:nvPr>
            <p:ph type="sldNum" sz="quarter" idx="12"/>
          </p:nvPr>
        </p:nvSpPr>
        <p:spPr/>
        <p:txBody>
          <a:bodyPr/>
          <a:lstStyle/>
          <a:p>
            <a:fld id="{F3450C42-9A0B-4425-92C2-70FCF7C45734}" type="slidenum">
              <a:rPr lang="en-US" smtClean="0"/>
              <a:t>‹#›</a:t>
            </a:fld>
            <a:endParaRPr lang="en-US" dirty="0"/>
          </a:p>
        </p:txBody>
      </p:sp>
      <p:sp>
        <p:nvSpPr>
          <p:cNvPr id="13" name="Oval 12">
            <a:extLst>
              <a:ext uri="{FF2B5EF4-FFF2-40B4-BE49-F238E27FC236}">
                <a16:creationId xmlns:a16="http://schemas.microsoft.com/office/drawing/2014/main" id="{876EB399-18D2-46D5-8757-35FCFF8EA80D}"/>
              </a:ext>
            </a:extLst>
          </p:cNvPr>
          <p:cNvSpPr/>
          <p:nvPr/>
        </p:nvSpPr>
        <p:spPr>
          <a:xfrm>
            <a:off x="320736" y="652894"/>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5605735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grpSp>
        <p:nvGrpSpPr>
          <p:cNvPr id="5" name="Graphic 185">
            <a:extLst>
              <a:ext uri="{FF2B5EF4-FFF2-40B4-BE49-F238E27FC236}">
                <a16:creationId xmlns:a16="http://schemas.microsoft.com/office/drawing/2014/main" id="{773CCE17-EE0F-40E0-B7AE-CF7677B64709}"/>
              </a:ext>
            </a:extLst>
          </p:cNvPr>
          <p:cNvGrpSpPr/>
          <p:nvPr/>
        </p:nvGrpSpPr>
        <p:grpSpPr>
          <a:xfrm>
            <a:off x="10999563" y="5987064"/>
            <a:ext cx="1054467" cy="469689"/>
            <a:chOff x="9841624" y="4115729"/>
            <a:chExt cx="602170" cy="268223"/>
          </a:xfrm>
          <a:solidFill>
            <a:schemeClr val="tx1"/>
          </a:solidFill>
        </p:grpSpPr>
        <p:sp>
          <p:nvSpPr>
            <p:cNvPr id="6" name="Freeform: Shape 5">
              <a:extLst>
                <a:ext uri="{FF2B5EF4-FFF2-40B4-BE49-F238E27FC236}">
                  <a16:creationId xmlns:a16="http://schemas.microsoft.com/office/drawing/2014/main" id="{B0AC6C4E-6EA5-454A-AB84-8B94D8B585EC}"/>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7" name="Freeform: Shape 6">
              <a:extLst>
                <a:ext uri="{FF2B5EF4-FFF2-40B4-BE49-F238E27FC236}">
                  <a16:creationId xmlns:a16="http://schemas.microsoft.com/office/drawing/2014/main" id="{B4329338-925B-4677-BA6E-4357D37DB545}"/>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8" name="Freeform: Shape 7">
              <a:extLst>
                <a:ext uri="{FF2B5EF4-FFF2-40B4-BE49-F238E27FC236}">
                  <a16:creationId xmlns:a16="http://schemas.microsoft.com/office/drawing/2014/main" id="{334C0A08-043F-4818-BA1D-BCC9F811A873}"/>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DCB185DD-ED0D-4633-8098-95C4A6F177CC}"/>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2AD50526-B611-40B6-BB45-AE82F0EF5992}"/>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2" name="Date Placeholder 1">
            <a:extLst>
              <a:ext uri="{FF2B5EF4-FFF2-40B4-BE49-F238E27FC236}">
                <a16:creationId xmlns:a16="http://schemas.microsoft.com/office/drawing/2014/main" id="{0708C302-4224-4668-8CAC-3267172A0C93}"/>
              </a:ext>
            </a:extLst>
          </p:cNvPr>
          <p:cNvSpPr>
            <a:spLocks noGrp="1"/>
          </p:cNvSpPr>
          <p:nvPr>
            <p:ph type="dt" sz="half" idx="10"/>
          </p:nvPr>
        </p:nvSpPr>
        <p:spPr/>
        <p:txBody>
          <a:bodyPr/>
          <a:lstStyle/>
          <a:p>
            <a:fld id="{6F18FB39-20FB-4E2E-B861-45B709B9C3C5}" type="datetime1">
              <a:rPr lang="en-US" smtClean="0"/>
              <a:t>4/12/21</a:t>
            </a:fld>
            <a:endParaRPr lang="en-US" dirty="0"/>
          </a:p>
        </p:txBody>
      </p:sp>
      <p:sp>
        <p:nvSpPr>
          <p:cNvPr id="3" name="Footer Placeholder 2">
            <a:extLst>
              <a:ext uri="{FF2B5EF4-FFF2-40B4-BE49-F238E27FC236}">
                <a16:creationId xmlns:a16="http://schemas.microsoft.com/office/drawing/2014/main" id="{F0C8FC22-AEB6-4BAF-BF93-41A2C757CCC7}"/>
              </a:ext>
            </a:extLst>
          </p:cNvPr>
          <p:cNvSpPr>
            <a:spLocks noGrp="1"/>
          </p:cNvSpPr>
          <p:nvPr>
            <p:ph type="ftr" sz="quarter" idx="11"/>
          </p:nvPr>
        </p:nvSpPr>
        <p:spPr/>
        <p:txBody>
          <a:bodyPr/>
          <a:lstStyle/>
          <a:p>
            <a:r>
              <a:rPr lang="en-US" dirty="0"/>
              <a:t>Sample Footer Text</a:t>
            </a:r>
          </a:p>
        </p:txBody>
      </p:sp>
      <p:sp>
        <p:nvSpPr>
          <p:cNvPr id="4" name="Slide Number Placeholder 3">
            <a:extLst>
              <a:ext uri="{FF2B5EF4-FFF2-40B4-BE49-F238E27FC236}">
                <a16:creationId xmlns:a16="http://schemas.microsoft.com/office/drawing/2014/main" id="{252CA88A-5462-4F17-AFA0-52721ADDBB8F}"/>
              </a:ext>
            </a:extLst>
          </p:cNvPr>
          <p:cNvSpPr>
            <a:spLocks noGrp="1"/>
          </p:cNvSpPr>
          <p:nvPr>
            <p:ph type="sldNum" sz="quarter" idx="12"/>
          </p:nvPr>
        </p:nvSpPr>
        <p:spPr/>
        <p:txBody>
          <a:bodyPr/>
          <a:lstStyle/>
          <a:p>
            <a:fld id="{F3450C42-9A0B-4425-92C2-70FCF7C45734}" type="slidenum">
              <a:rPr lang="en-US" smtClean="0"/>
              <a:t>‹#›</a:t>
            </a:fld>
            <a:endParaRPr lang="en-US" dirty="0"/>
          </a:p>
        </p:txBody>
      </p:sp>
      <p:sp>
        <p:nvSpPr>
          <p:cNvPr id="12" name="Oval 11">
            <a:extLst>
              <a:ext uri="{FF2B5EF4-FFF2-40B4-BE49-F238E27FC236}">
                <a16:creationId xmlns:a16="http://schemas.microsoft.com/office/drawing/2014/main" id="{70CCC791-94D7-4BB8-9EDF-423CEA1F6215}"/>
              </a:ext>
            </a:extLst>
          </p:cNvPr>
          <p:cNvSpPr/>
          <p:nvPr/>
        </p:nvSpPr>
        <p:spPr>
          <a:xfrm>
            <a:off x="320736" y="652894"/>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26585652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E6AC37-C5B5-462A-BE4A-E55CEBF2A34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6A4B007F-32A8-4688-BBEF-4FCB99DF5EA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1DF2E2EB-BF8A-44A4-8AE0-BD6C31B1D92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grpSp>
        <p:nvGrpSpPr>
          <p:cNvPr id="8" name="Graphic 185">
            <a:extLst>
              <a:ext uri="{FF2B5EF4-FFF2-40B4-BE49-F238E27FC236}">
                <a16:creationId xmlns:a16="http://schemas.microsoft.com/office/drawing/2014/main" id="{FC9E188F-54C8-4547-9F8C-525712AD7DB6}"/>
              </a:ext>
            </a:extLst>
          </p:cNvPr>
          <p:cNvGrpSpPr/>
          <p:nvPr/>
        </p:nvGrpSpPr>
        <p:grpSpPr>
          <a:xfrm>
            <a:off x="10999563" y="5987064"/>
            <a:ext cx="1054467" cy="469689"/>
            <a:chOff x="9841624" y="4115729"/>
            <a:chExt cx="602170" cy="268223"/>
          </a:xfrm>
          <a:solidFill>
            <a:schemeClr val="tx1"/>
          </a:solidFill>
        </p:grpSpPr>
        <p:sp>
          <p:nvSpPr>
            <p:cNvPr id="9" name="Freeform: Shape 8">
              <a:extLst>
                <a:ext uri="{FF2B5EF4-FFF2-40B4-BE49-F238E27FC236}">
                  <a16:creationId xmlns:a16="http://schemas.microsoft.com/office/drawing/2014/main" id="{B99C4538-3939-47A9-A590-09FF21960653}"/>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7541CA75-5D05-4996-A26D-CE0C909CD5F7}"/>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86305856-26BC-4BCC-BEF3-5E9CED941775}"/>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BC69651C-AC37-4CD2-8367-19297D7E2389}"/>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C3E9031B-BA8D-4D9D-9BB3-A16F7A80F854}"/>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5" name="Date Placeholder 4">
            <a:extLst>
              <a:ext uri="{FF2B5EF4-FFF2-40B4-BE49-F238E27FC236}">
                <a16:creationId xmlns:a16="http://schemas.microsoft.com/office/drawing/2014/main" id="{269840A2-CF60-4C47-B955-E65BC451FE73}"/>
              </a:ext>
            </a:extLst>
          </p:cNvPr>
          <p:cNvSpPr>
            <a:spLocks noGrp="1"/>
          </p:cNvSpPr>
          <p:nvPr>
            <p:ph type="dt" sz="half" idx="10"/>
          </p:nvPr>
        </p:nvSpPr>
        <p:spPr/>
        <p:txBody>
          <a:bodyPr/>
          <a:lstStyle/>
          <a:p>
            <a:fld id="{AC48AC19-8BD6-476C-9770-8884373BCF00}" type="datetime1">
              <a:rPr lang="en-US" smtClean="0"/>
              <a:t>4/12/21</a:t>
            </a:fld>
            <a:endParaRPr lang="en-US"/>
          </a:p>
        </p:txBody>
      </p:sp>
      <p:sp>
        <p:nvSpPr>
          <p:cNvPr id="6" name="Footer Placeholder 5">
            <a:extLst>
              <a:ext uri="{FF2B5EF4-FFF2-40B4-BE49-F238E27FC236}">
                <a16:creationId xmlns:a16="http://schemas.microsoft.com/office/drawing/2014/main" id="{3179DC6E-CC55-47AB-A405-5FB7EE2D191D}"/>
              </a:ext>
            </a:extLst>
          </p:cNvPr>
          <p:cNvSpPr>
            <a:spLocks noGrp="1"/>
          </p:cNvSpPr>
          <p:nvPr>
            <p:ph type="ftr" sz="quarter" idx="11"/>
          </p:nvPr>
        </p:nvSpPr>
        <p:spPr/>
        <p:txBody>
          <a:bodyPr/>
          <a:lstStyle/>
          <a:p>
            <a:r>
              <a:rPr lang="en-US" dirty="0"/>
              <a:t>Sample Footer Text</a:t>
            </a:r>
          </a:p>
        </p:txBody>
      </p:sp>
      <p:sp>
        <p:nvSpPr>
          <p:cNvPr id="7" name="Slide Number Placeholder 6">
            <a:extLst>
              <a:ext uri="{FF2B5EF4-FFF2-40B4-BE49-F238E27FC236}">
                <a16:creationId xmlns:a16="http://schemas.microsoft.com/office/drawing/2014/main" id="{6D5D5E7D-EBA7-4DB0-8C78-7EB8A85FA4FF}"/>
              </a:ext>
            </a:extLst>
          </p:cNvPr>
          <p:cNvSpPr>
            <a:spLocks noGrp="1"/>
          </p:cNvSpPr>
          <p:nvPr>
            <p:ph type="sldNum" sz="quarter" idx="12"/>
          </p:nvPr>
        </p:nvSpPr>
        <p:spPr/>
        <p:txBody>
          <a:bodyPr/>
          <a:lstStyle/>
          <a:p>
            <a:fld id="{F3450C42-9A0B-4425-92C2-70FCF7C45734}" type="slidenum">
              <a:rPr lang="en-US" smtClean="0"/>
              <a:t>‹#›</a:t>
            </a:fld>
            <a:endParaRPr lang="en-US" dirty="0"/>
          </a:p>
        </p:txBody>
      </p:sp>
      <p:sp>
        <p:nvSpPr>
          <p:cNvPr id="15" name="Oval 14">
            <a:extLst>
              <a:ext uri="{FF2B5EF4-FFF2-40B4-BE49-F238E27FC236}">
                <a16:creationId xmlns:a16="http://schemas.microsoft.com/office/drawing/2014/main" id="{C5B051DE-636E-4B3C-9886-2055CE23E49A}"/>
              </a:ext>
            </a:extLst>
          </p:cNvPr>
          <p:cNvSpPr/>
          <p:nvPr/>
        </p:nvSpPr>
        <p:spPr>
          <a:xfrm>
            <a:off x="320736" y="652894"/>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28769663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F1D355-3146-41D1-B7DC-20B8ACE390A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FAD4AAFB-E8F8-4FD1-8C6A-ED2C3FAD503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2E051AF1-B16F-43B9-95CC-C17B570DEC8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grpSp>
        <p:nvGrpSpPr>
          <p:cNvPr id="8" name="Graphic 185">
            <a:extLst>
              <a:ext uri="{FF2B5EF4-FFF2-40B4-BE49-F238E27FC236}">
                <a16:creationId xmlns:a16="http://schemas.microsoft.com/office/drawing/2014/main" id="{C8B77273-9FF7-4B93-8385-AD09A5F86AE5}"/>
              </a:ext>
            </a:extLst>
          </p:cNvPr>
          <p:cNvGrpSpPr/>
          <p:nvPr/>
        </p:nvGrpSpPr>
        <p:grpSpPr>
          <a:xfrm>
            <a:off x="10999563" y="5987064"/>
            <a:ext cx="1054467" cy="469689"/>
            <a:chOff x="9841624" y="4115729"/>
            <a:chExt cx="602170" cy="268223"/>
          </a:xfrm>
          <a:solidFill>
            <a:schemeClr val="tx1"/>
          </a:solidFill>
        </p:grpSpPr>
        <p:sp>
          <p:nvSpPr>
            <p:cNvPr id="9" name="Freeform: Shape 8">
              <a:extLst>
                <a:ext uri="{FF2B5EF4-FFF2-40B4-BE49-F238E27FC236}">
                  <a16:creationId xmlns:a16="http://schemas.microsoft.com/office/drawing/2014/main" id="{3117A673-3729-4EAD-9E8C-52BEBF74B857}"/>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EE8DB752-94CD-4A94-BDE3-DD285EB89F3F}"/>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32F8DDFC-E5CA-4F36-B2BE-BCE49D4F6C95}"/>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0BB589AE-2F9C-4C83-8DC7-1205CB037525}"/>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7AC9A2DE-3C9E-4CD0-8C7A-CC5F9F9942E4}"/>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5" name="Date Placeholder 4">
            <a:extLst>
              <a:ext uri="{FF2B5EF4-FFF2-40B4-BE49-F238E27FC236}">
                <a16:creationId xmlns:a16="http://schemas.microsoft.com/office/drawing/2014/main" id="{D68C8714-2467-4715-934E-6787C84F7929}"/>
              </a:ext>
            </a:extLst>
          </p:cNvPr>
          <p:cNvSpPr>
            <a:spLocks noGrp="1"/>
          </p:cNvSpPr>
          <p:nvPr>
            <p:ph type="dt" sz="half" idx="10"/>
          </p:nvPr>
        </p:nvSpPr>
        <p:spPr/>
        <p:txBody>
          <a:bodyPr/>
          <a:lstStyle/>
          <a:p>
            <a:fld id="{F3F68C53-8AD1-4F09-9486-FB3406B99CFA}" type="datetime1">
              <a:rPr lang="en-US" smtClean="0"/>
              <a:t>4/12/21</a:t>
            </a:fld>
            <a:endParaRPr lang="en-US" dirty="0"/>
          </a:p>
        </p:txBody>
      </p:sp>
      <p:sp>
        <p:nvSpPr>
          <p:cNvPr id="6" name="Footer Placeholder 5">
            <a:extLst>
              <a:ext uri="{FF2B5EF4-FFF2-40B4-BE49-F238E27FC236}">
                <a16:creationId xmlns:a16="http://schemas.microsoft.com/office/drawing/2014/main" id="{A46F13D6-03EC-4D31-8BB1-9FFDE3633C21}"/>
              </a:ext>
            </a:extLst>
          </p:cNvPr>
          <p:cNvSpPr>
            <a:spLocks noGrp="1"/>
          </p:cNvSpPr>
          <p:nvPr>
            <p:ph type="ftr" sz="quarter" idx="11"/>
          </p:nvPr>
        </p:nvSpPr>
        <p:spPr/>
        <p:txBody>
          <a:bodyPr/>
          <a:lstStyle/>
          <a:p>
            <a:r>
              <a:rPr lang="en-US" dirty="0"/>
              <a:t>Sample Footer Text</a:t>
            </a:r>
          </a:p>
        </p:txBody>
      </p:sp>
      <p:sp>
        <p:nvSpPr>
          <p:cNvPr id="7" name="Slide Number Placeholder 6">
            <a:extLst>
              <a:ext uri="{FF2B5EF4-FFF2-40B4-BE49-F238E27FC236}">
                <a16:creationId xmlns:a16="http://schemas.microsoft.com/office/drawing/2014/main" id="{7C65D4DD-A2A4-4DF6-9527-E5F12FEB936C}"/>
              </a:ext>
            </a:extLst>
          </p:cNvPr>
          <p:cNvSpPr>
            <a:spLocks noGrp="1"/>
          </p:cNvSpPr>
          <p:nvPr>
            <p:ph type="sldNum" sz="quarter" idx="12"/>
          </p:nvPr>
        </p:nvSpPr>
        <p:spPr/>
        <p:txBody>
          <a:bodyPr/>
          <a:lstStyle/>
          <a:p>
            <a:fld id="{F3450C42-9A0B-4425-92C2-70FCF7C45734}" type="slidenum">
              <a:rPr lang="en-US" smtClean="0"/>
              <a:t>‹#›</a:t>
            </a:fld>
            <a:endParaRPr lang="en-US" dirty="0"/>
          </a:p>
        </p:txBody>
      </p:sp>
      <p:sp>
        <p:nvSpPr>
          <p:cNvPr id="15" name="Oval 14">
            <a:extLst>
              <a:ext uri="{FF2B5EF4-FFF2-40B4-BE49-F238E27FC236}">
                <a16:creationId xmlns:a16="http://schemas.microsoft.com/office/drawing/2014/main" id="{FD202F3A-9FDE-4E11-B865-FBAEC415F880}"/>
              </a:ext>
            </a:extLst>
          </p:cNvPr>
          <p:cNvSpPr/>
          <p:nvPr/>
        </p:nvSpPr>
        <p:spPr>
          <a:xfrm>
            <a:off x="320736" y="652894"/>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9552451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633F5C3-CD4B-4472-B59A-49D460CB1CD4}"/>
              </a:ext>
            </a:extLst>
          </p:cNvPr>
          <p:cNvSpPr>
            <a:spLocks noGrp="1"/>
          </p:cNvSpPr>
          <p:nvPr>
            <p:ph type="title"/>
          </p:nvPr>
        </p:nvSpPr>
        <p:spPr>
          <a:xfrm>
            <a:off x="838200" y="365125"/>
            <a:ext cx="10515600" cy="1325563"/>
          </a:xfrm>
          <a:prstGeom prst="rect">
            <a:avLst/>
          </a:prstGeom>
        </p:spPr>
        <p:txBody>
          <a:bodyPr lIns="109728" tIns="109728" rIns="109728" bIns="91440" anchor="ctr"/>
          <a:lstStyle/>
          <a:p>
            <a:r>
              <a:rPr lang="en-US"/>
              <a:t>Click to edit Master title style</a:t>
            </a:r>
            <a:endParaRPr lang="en-US" dirty="0"/>
          </a:p>
        </p:txBody>
      </p:sp>
      <p:sp>
        <p:nvSpPr>
          <p:cNvPr id="3" name="Text Placeholder 2">
            <a:extLst>
              <a:ext uri="{FF2B5EF4-FFF2-40B4-BE49-F238E27FC236}">
                <a16:creationId xmlns:a16="http://schemas.microsoft.com/office/drawing/2014/main" id="{7772236B-AB2C-4D6F-AE15-700992DA917B}"/>
              </a:ext>
            </a:extLst>
          </p:cNvPr>
          <p:cNvSpPr>
            <a:spLocks noGrp="1"/>
          </p:cNvSpPr>
          <p:nvPr>
            <p:ph type="body" idx="1"/>
          </p:nvPr>
        </p:nvSpPr>
        <p:spPr>
          <a:xfrm>
            <a:off x="838200" y="1825625"/>
            <a:ext cx="10515600" cy="4351338"/>
          </a:xfrm>
          <a:prstGeom prst="rect">
            <a:avLst/>
          </a:prstGeom>
        </p:spPr>
        <p:txBody>
          <a:bodyPr lIns="109728" tIns="109728" rIns="109728" bIns="9144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8090F509-07BE-4446-8772-F44E09936B7D}"/>
              </a:ext>
            </a:extLst>
          </p:cNvPr>
          <p:cNvSpPr>
            <a:spLocks noGrp="1"/>
          </p:cNvSpPr>
          <p:nvPr>
            <p:ph type="dt" sz="half" idx="2"/>
          </p:nvPr>
        </p:nvSpPr>
        <p:spPr>
          <a:xfrm>
            <a:off x="838200" y="6356350"/>
            <a:ext cx="2743200" cy="365125"/>
          </a:xfrm>
          <a:prstGeom prst="rect">
            <a:avLst/>
          </a:prstGeom>
        </p:spPr>
        <p:txBody>
          <a:bodyPr lIns="109728" tIns="109728" rIns="109728" bIns="91440" anchor="ctr"/>
          <a:lstStyle>
            <a:lvl1pPr algn="l">
              <a:defRPr sz="1200" b="1" cap="all" spc="100" baseline="0">
                <a:solidFill>
                  <a:schemeClr val="tx1">
                    <a:tint val="75000"/>
                  </a:schemeClr>
                </a:solidFill>
                <a:latin typeface="+mn-lt"/>
                <a:ea typeface="Source Sans Pro SemiBold" panose="020B0603030403020204" pitchFamily="34" charset="0"/>
              </a:defRPr>
            </a:lvl1pPr>
          </a:lstStyle>
          <a:p>
            <a:fld id="{BA543EDD-D0D2-447F-B24F-3717AF4B109D}" type="datetime1">
              <a:rPr lang="en-US" smtClean="0"/>
              <a:pPr/>
              <a:t>4/12/21</a:t>
            </a:fld>
            <a:endParaRPr lang="en-US" dirty="0"/>
          </a:p>
        </p:txBody>
      </p:sp>
      <p:sp>
        <p:nvSpPr>
          <p:cNvPr id="5" name="Footer Placeholder 4">
            <a:extLst>
              <a:ext uri="{FF2B5EF4-FFF2-40B4-BE49-F238E27FC236}">
                <a16:creationId xmlns:a16="http://schemas.microsoft.com/office/drawing/2014/main" id="{501B927E-3833-4F85-99B5-56B5F1E540DD}"/>
              </a:ext>
            </a:extLst>
          </p:cNvPr>
          <p:cNvSpPr>
            <a:spLocks noGrp="1"/>
          </p:cNvSpPr>
          <p:nvPr>
            <p:ph type="ftr" sz="quarter" idx="3"/>
          </p:nvPr>
        </p:nvSpPr>
        <p:spPr>
          <a:xfrm>
            <a:off x="4038600" y="6356350"/>
            <a:ext cx="4114800" cy="365125"/>
          </a:xfrm>
          <a:prstGeom prst="rect">
            <a:avLst/>
          </a:prstGeom>
        </p:spPr>
        <p:txBody>
          <a:bodyPr lIns="109728" tIns="109728" rIns="109728" bIns="91440" anchor="ctr"/>
          <a:lstStyle>
            <a:lvl1pPr algn="ctr">
              <a:defRPr sz="1200" b="1" cap="none" spc="100" baseline="0">
                <a:solidFill>
                  <a:schemeClr val="tx1">
                    <a:tint val="75000"/>
                  </a:schemeClr>
                </a:solidFill>
                <a:latin typeface="+mn-lt"/>
                <a:ea typeface="Source Sans Pro SemiBold" panose="020B0603030403020204" pitchFamily="34" charset="0"/>
              </a:defRPr>
            </a:lvl1pPr>
          </a:lstStyle>
          <a:p>
            <a:r>
              <a:rPr lang="en-US" dirty="0"/>
              <a:t>Sample Footer Text</a:t>
            </a:r>
          </a:p>
        </p:txBody>
      </p:sp>
      <p:sp>
        <p:nvSpPr>
          <p:cNvPr id="6" name="Slide Number Placeholder 5">
            <a:extLst>
              <a:ext uri="{FF2B5EF4-FFF2-40B4-BE49-F238E27FC236}">
                <a16:creationId xmlns:a16="http://schemas.microsoft.com/office/drawing/2014/main" id="{E628CB64-4E98-43DE-B543-7BE5B329DBA3}"/>
              </a:ext>
            </a:extLst>
          </p:cNvPr>
          <p:cNvSpPr>
            <a:spLocks noGrp="1"/>
          </p:cNvSpPr>
          <p:nvPr>
            <p:ph type="sldNum" sz="quarter" idx="4"/>
          </p:nvPr>
        </p:nvSpPr>
        <p:spPr>
          <a:xfrm>
            <a:off x="8610600" y="6356350"/>
            <a:ext cx="2743200" cy="365125"/>
          </a:xfrm>
          <a:prstGeom prst="rect">
            <a:avLst/>
          </a:prstGeom>
        </p:spPr>
        <p:txBody>
          <a:bodyPr lIns="109728" tIns="109728" rIns="109728" bIns="91440" anchor="ctr"/>
          <a:lstStyle>
            <a:lvl1pPr algn="r">
              <a:defRPr sz="1200" b="1" cap="all" spc="100" baseline="0">
                <a:solidFill>
                  <a:schemeClr val="tx1">
                    <a:tint val="75000"/>
                  </a:schemeClr>
                </a:solidFill>
                <a:latin typeface="+mn-lt"/>
                <a:ea typeface="Source Sans Pro SemiBold" panose="020B0603030403020204" pitchFamily="34" charset="0"/>
              </a:defRPr>
            </a:lvl1pPr>
          </a:lstStyle>
          <a:p>
            <a:fld id="{F3450C42-9A0B-4425-92C2-70FCF7C45734}" type="slidenum">
              <a:rPr lang="en-US" smtClean="0"/>
              <a:pPr/>
              <a:t>‹#›</a:t>
            </a:fld>
            <a:endParaRPr lang="en-US" dirty="0"/>
          </a:p>
        </p:txBody>
      </p:sp>
    </p:spTree>
    <p:extLst>
      <p:ext uri="{BB962C8B-B14F-4D97-AF65-F5344CB8AC3E}">
        <p14:creationId xmlns:p14="http://schemas.microsoft.com/office/powerpoint/2010/main" val="341088044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sldNum="0" hdr="0" ftr="0" dt="0"/>
  <p:txStyles>
    <p:titleStyle>
      <a:lvl1pPr algn="l" defTabSz="914400" rtl="0" eaLnBrk="1" latinLnBrk="0" hangingPunct="1">
        <a:lnSpc>
          <a:spcPct val="105000"/>
        </a:lnSpc>
        <a:spcBef>
          <a:spcPct val="0"/>
        </a:spcBef>
        <a:buNone/>
        <a:defRPr sz="4400" b="1" kern="1200" spc="130">
          <a:solidFill>
            <a:schemeClr val="tx1"/>
          </a:solidFill>
          <a:latin typeface="+mj-lt"/>
          <a:ea typeface="+mj-ea"/>
          <a:cs typeface="+mj-cs"/>
        </a:defRPr>
      </a:lvl1pPr>
    </p:titleStyle>
    <p:bodyStyle>
      <a:lvl1pPr marL="228600" indent="-228600" algn="l" defTabSz="914400" rtl="0" eaLnBrk="1" latinLnBrk="0" hangingPunct="1">
        <a:lnSpc>
          <a:spcPct val="110000"/>
        </a:lnSpc>
        <a:spcBef>
          <a:spcPts val="1000"/>
        </a:spcBef>
        <a:buFont typeface="Arial" panose="020B0604020202020204" pitchFamily="34" charset="0"/>
        <a:buChar char="•"/>
        <a:defRPr sz="2800" kern="1200" spc="7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400" kern="1200" spc="7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000" kern="1200" spc="7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800" kern="1200" spc="7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800" kern="1200" spc="7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8B646C36-EEEC-4D52-8E8E-206F4CD8A3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6" name="Group 25">
            <a:extLst>
              <a:ext uri="{FF2B5EF4-FFF2-40B4-BE49-F238E27FC236}">
                <a16:creationId xmlns:a16="http://schemas.microsoft.com/office/drawing/2014/main" id="{308C40F4-6A24-4867-B726-B552DB0807B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66550" y="555675"/>
            <a:ext cx="4860256" cy="5696169"/>
            <a:chOff x="1481312" y="743744"/>
            <a:chExt cx="4860256" cy="4589316"/>
          </a:xfrm>
        </p:grpSpPr>
        <p:sp>
          <p:nvSpPr>
            <p:cNvPr id="27" name="Rectangle 26">
              <a:extLst>
                <a:ext uri="{FF2B5EF4-FFF2-40B4-BE49-F238E27FC236}">
                  <a16:creationId xmlns:a16="http://schemas.microsoft.com/office/drawing/2014/main" id="{954BF10E-4559-4F28-91B0-3D0C2C4864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481312" y="743744"/>
              <a:ext cx="4860256" cy="4589316"/>
            </a:xfrm>
            <a:prstGeom prst="rect">
              <a:avLst/>
            </a:pr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accent1"/>
                </a:solidFill>
              </a:endParaRPr>
            </a:p>
          </p:txBody>
        </p:sp>
        <p:sp>
          <p:nvSpPr>
            <p:cNvPr id="28" name="Rectangle 27">
              <a:extLst>
                <a:ext uri="{FF2B5EF4-FFF2-40B4-BE49-F238E27FC236}">
                  <a16:creationId xmlns:a16="http://schemas.microsoft.com/office/drawing/2014/main" id="{DB0B5A20-FCFE-4AED-B5A3-91D3DE935C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481312" y="743744"/>
              <a:ext cx="4860256" cy="4589316"/>
            </a:xfrm>
            <a:prstGeom prst="rect">
              <a:avLst/>
            </a:prstGeom>
            <a:solidFill>
              <a:schemeClr val="accent3">
                <a:alpha val="2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useBgFill="1">
        <p:nvSpPr>
          <p:cNvPr id="30" name="Rectangle 29">
            <a:extLst>
              <a:ext uri="{FF2B5EF4-FFF2-40B4-BE49-F238E27FC236}">
                <a16:creationId xmlns:a16="http://schemas.microsoft.com/office/drawing/2014/main" id="{D6CA2F4C-8E9E-4BCD-B6E8-A68A311CA6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4967" y="460296"/>
            <a:ext cx="4860256" cy="5696169"/>
          </a:xfrm>
          <a:prstGeom prst="rect">
            <a:avLst/>
          </a:prstGeom>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标题 1">
            <a:extLst>
              <a:ext uri="{FF2B5EF4-FFF2-40B4-BE49-F238E27FC236}">
                <a16:creationId xmlns:a16="http://schemas.microsoft.com/office/drawing/2014/main" id="{229A0DAA-3798-D84E-B270-98015A6D66F7}"/>
              </a:ext>
            </a:extLst>
          </p:cNvPr>
          <p:cNvSpPr>
            <a:spLocks noGrp="1"/>
          </p:cNvSpPr>
          <p:nvPr>
            <p:ph type="ctrTitle"/>
          </p:nvPr>
        </p:nvSpPr>
        <p:spPr>
          <a:xfrm>
            <a:off x="677119" y="810623"/>
            <a:ext cx="4429556" cy="3570162"/>
          </a:xfrm>
        </p:spPr>
        <p:txBody>
          <a:bodyPr anchor="b">
            <a:normAutofit/>
          </a:bodyPr>
          <a:lstStyle/>
          <a:p>
            <a:pPr>
              <a:lnSpc>
                <a:spcPct val="95000"/>
              </a:lnSpc>
            </a:pPr>
            <a:r>
              <a:rPr kumimoji="1" lang="en-US" altLang="zh-CN" sz="5600" dirty="0"/>
              <a:t>Make a Nice Chinese Meal</a:t>
            </a:r>
            <a:endParaRPr kumimoji="1" lang="zh-CN" altLang="en-US" sz="5600" dirty="0"/>
          </a:p>
        </p:txBody>
      </p:sp>
      <p:sp>
        <p:nvSpPr>
          <p:cNvPr id="3" name="副标题 2">
            <a:extLst>
              <a:ext uri="{FF2B5EF4-FFF2-40B4-BE49-F238E27FC236}">
                <a16:creationId xmlns:a16="http://schemas.microsoft.com/office/drawing/2014/main" id="{4CF22CFD-9BCC-CC45-82F7-06F9D375E1EE}"/>
              </a:ext>
            </a:extLst>
          </p:cNvPr>
          <p:cNvSpPr>
            <a:spLocks noGrp="1"/>
          </p:cNvSpPr>
          <p:nvPr>
            <p:ph type="subTitle" idx="1"/>
          </p:nvPr>
        </p:nvSpPr>
        <p:spPr>
          <a:xfrm>
            <a:off x="677119" y="4547167"/>
            <a:ext cx="4429556" cy="1288482"/>
          </a:xfrm>
        </p:spPr>
        <p:txBody>
          <a:bodyPr>
            <a:normAutofit/>
          </a:bodyPr>
          <a:lstStyle/>
          <a:p>
            <a:pPr>
              <a:lnSpc>
                <a:spcPct val="100000"/>
              </a:lnSpc>
            </a:pPr>
            <a:r>
              <a:rPr kumimoji="1" lang="en-US" altLang="zh-CN" sz="1700" dirty="0"/>
              <a:t>EDCI-337 </a:t>
            </a:r>
          </a:p>
          <a:p>
            <a:pPr>
              <a:lnSpc>
                <a:spcPct val="100000"/>
              </a:lnSpc>
            </a:pPr>
            <a:r>
              <a:rPr kumimoji="1" lang="en-US" altLang="zh-CN" sz="1700" dirty="0"/>
              <a:t>Assignment 4</a:t>
            </a:r>
          </a:p>
          <a:p>
            <a:pPr>
              <a:lnSpc>
                <a:spcPct val="100000"/>
              </a:lnSpc>
            </a:pPr>
            <a:r>
              <a:rPr kumimoji="1" lang="en-US" altLang="zh-CN" sz="1700" dirty="0" err="1"/>
              <a:t>Jin</a:t>
            </a:r>
            <a:r>
              <a:rPr kumimoji="1" lang="en-US" altLang="zh-CN" sz="1700" dirty="0"/>
              <a:t> </a:t>
            </a:r>
            <a:r>
              <a:rPr kumimoji="1" lang="en-US" altLang="zh-CN" sz="1700" dirty="0" err="1"/>
              <a:t>Xue</a:t>
            </a:r>
            <a:r>
              <a:rPr kumimoji="1" lang="en-US" altLang="zh-CN" sz="1700" dirty="0"/>
              <a:t>&amp; Wei Wang</a:t>
            </a:r>
            <a:endParaRPr kumimoji="1" lang="zh-CN" altLang="en-US" sz="1700" dirty="0"/>
          </a:p>
        </p:txBody>
      </p:sp>
      <p:pic>
        <p:nvPicPr>
          <p:cNvPr id="4" name="Picture 3">
            <a:extLst>
              <a:ext uri="{FF2B5EF4-FFF2-40B4-BE49-F238E27FC236}">
                <a16:creationId xmlns:a16="http://schemas.microsoft.com/office/drawing/2014/main" id="{117A0D10-CF36-41E8-902A-E6F8E2B28883}"/>
              </a:ext>
            </a:extLst>
          </p:cNvPr>
          <p:cNvPicPr>
            <a:picLocks noChangeAspect="1"/>
          </p:cNvPicPr>
          <p:nvPr/>
        </p:nvPicPr>
        <p:blipFill rotWithShape="1">
          <a:blip r:embed="rId2"/>
          <a:srcRect l="27593" r="15761"/>
          <a:stretch/>
        </p:blipFill>
        <p:spPr>
          <a:xfrm>
            <a:off x="6359308" y="470930"/>
            <a:ext cx="4833901" cy="5696169"/>
          </a:xfrm>
          <a:prstGeom prst="rect">
            <a:avLst/>
          </a:prstGeom>
          <a:ln w="28575">
            <a:noFill/>
          </a:ln>
        </p:spPr>
      </p:pic>
      <p:sp>
        <p:nvSpPr>
          <p:cNvPr id="32" name="Graphic 212">
            <a:extLst>
              <a:ext uri="{FF2B5EF4-FFF2-40B4-BE49-F238E27FC236}">
                <a16:creationId xmlns:a16="http://schemas.microsoft.com/office/drawing/2014/main" id="{4FB204DF-284E-45F6-A017-79A4DF57BC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762917" y="937735"/>
            <a:ext cx="891066" cy="891066"/>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rgbClr val="FFFFFF"/>
          </a:solid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34" name="Graphic 212">
            <a:extLst>
              <a:ext uri="{FF2B5EF4-FFF2-40B4-BE49-F238E27FC236}">
                <a16:creationId xmlns:a16="http://schemas.microsoft.com/office/drawing/2014/main" id="{96FD6442-EB7D-4992-8D41-0B7FFDCB43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762917" y="937735"/>
            <a:ext cx="891066" cy="891066"/>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chemeClr val="accent1">
              <a:alpha val="2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36" name="Graphic 185">
            <a:extLst>
              <a:ext uri="{FF2B5EF4-FFF2-40B4-BE49-F238E27FC236}">
                <a16:creationId xmlns:a16="http://schemas.microsoft.com/office/drawing/2014/main" id="{FB9739EB-7F66-433D-841F-AB3CD18700B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858306" y="2360859"/>
            <a:ext cx="1054466" cy="469689"/>
            <a:chOff x="9841624" y="4115729"/>
            <a:chExt cx="602169" cy="268223"/>
          </a:xfrm>
          <a:solidFill>
            <a:schemeClr val="tx1"/>
          </a:solidFill>
        </p:grpSpPr>
        <p:sp>
          <p:nvSpPr>
            <p:cNvPr id="37" name="Freeform: Shape 36">
              <a:extLst>
                <a:ext uri="{FF2B5EF4-FFF2-40B4-BE49-F238E27FC236}">
                  <a16:creationId xmlns:a16="http://schemas.microsoft.com/office/drawing/2014/main" id="{104F2BBD-A005-4DCB-9566-F2351050BE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38" name="Freeform: Shape 37">
              <a:extLst>
                <a:ext uri="{FF2B5EF4-FFF2-40B4-BE49-F238E27FC236}">
                  <a16:creationId xmlns:a16="http://schemas.microsoft.com/office/drawing/2014/main" id="{8B00DEC7-198B-49D1-98FD-018F3ECFCF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39" name="Freeform: Shape 38">
              <a:extLst>
                <a:ext uri="{FF2B5EF4-FFF2-40B4-BE49-F238E27FC236}">
                  <a16:creationId xmlns:a16="http://schemas.microsoft.com/office/drawing/2014/main" id="{F14DFC82-B3B3-468E-91B3-1302CFC684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40" name="Freeform: Shape 39">
              <a:extLst>
                <a:ext uri="{FF2B5EF4-FFF2-40B4-BE49-F238E27FC236}">
                  <a16:creationId xmlns:a16="http://schemas.microsoft.com/office/drawing/2014/main" id="{D3250EFE-214E-4B8E-AF96-036A514FFB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41" name="Freeform: Shape 40">
              <a:extLst>
                <a:ext uri="{FF2B5EF4-FFF2-40B4-BE49-F238E27FC236}">
                  <a16:creationId xmlns:a16="http://schemas.microsoft.com/office/drawing/2014/main" id="{AD058EBE-D4A5-4C43-B170-6A451F87A7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43" name="Oval 42">
            <a:extLst>
              <a:ext uri="{FF2B5EF4-FFF2-40B4-BE49-F238E27FC236}">
                <a16:creationId xmlns:a16="http://schemas.microsoft.com/office/drawing/2014/main" id="{4D1A5E71-B6B6-486A-8CDC-C7ABD9B903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62610" y="5308473"/>
            <a:ext cx="445835" cy="445835"/>
          </a:xfrm>
          <a:prstGeom prst="ellipse">
            <a:avLst/>
          </a:prstGeom>
          <a:solidFill>
            <a:srgbClr val="FFFFFF"/>
          </a:solid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5" name="Oval 44">
            <a:extLst>
              <a:ext uri="{FF2B5EF4-FFF2-40B4-BE49-F238E27FC236}">
                <a16:creationId xmlns:a16="http://schemas.microsoft.com/office/drawing/2014/main" id="{6004781B-698F-46D5-AADD-8AE9211719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62610" y="5308473"/>
            <a:ext cx="445835" cy="445835"/>
          </a:xfrm>
          <a:prstGeom prst="ellipse">
            <a:avLst/>
          </a:prstGeom>
          <a:solidFill>
            <a:schemeClr val="accent1">
              <a:alpha val="2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1316404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700"/>
                                        <p:tgtEl>
                                          <p:spTgt spid="4"/>
                                        </p:tgtEl>
                                      </p:cBhvr>
                                    </p:animEffect>
                                  </p:childTnLst>
                                </p:cTn>
                              </p:par>
                              <p:par>
                                <p:cTn id="8" presetID="10" presetClass="entr" presetSubtype="0" fill="hold" grpId="0" nodeType="withEffect">
                                  <p:stCondLst>
                                    <p:cond delay="1000"/>
                                  </p:stCondLst>
                                  <p:iterate>
                                    <p:tmPct val="10000"/>
                                  </p:iterate>
                                  <p:childTnLst>
                                    <p:set>
                                      <p:cBhvr>
                                        <p:cTn id="9" dur="1" fill="hold">
                                          <p:stCondLst>
                                            <p:cond delay="0"/>
                                          </p:stCondLst>
                                        </p:cTn>
                                        <p:tgtEl>
                                          <p:spTgt spid="2"/>
                                        </p:tgtEl>
                                        <p:attrNameLst>
                                          <p:attrName>style.visibility</p:attrName>
                                        </p:attrNameLst>
                                      </p:cBhvr>
                                      <p:to>
                                        <p:strVal val="visible"/>
                                      </p:to>
                                    </p:set>
                                    <p:animEffect transition="in" filter="fade">
                                      <p:cBhvr>
                                        <p:cTn id="10"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8" name="Graphic 185">
            <a:extLst>
              <a:ext uri="{FF2B5EF4-FFF2-40B4-BE49-F238E27FC236}">
                <a16:creationId xmlns:a16="http://schemas.microsoft.com/office/drawing/2014/main" id="{8A351602-3772-4279-B0D3-A523F6F6EAB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999576" y="5987064"/>
            <a:ext cx="1054466" cy="469689"/>
            <a:chOff x="9841624" y="4115729"/>
            <a:chExt cx="602169" cy="268223"/>
          </a:xfrm>
          <a:solidFill>
            <a:schemeClr val="tx1"/>
          </a:solidFill>
        </p:grpSpPr>
        <p:sp>
          <p:nvSpPr>
            <p:cNvPr id="9" name="Freeform: Shape 8">
              <a:extLst>
                <a:ext uri="{FF2B5EF4-FFF2-40B4-BE49-F238E27FC236}">
                  <a16:creationId xmlns:a16="http://schemas.microsoft.com/office/drawing/2014/main" id="{A5AAAA75-5FFB-4C07-AD4A-3146773E6C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1479895E-3847-44BB-8404-28F14219FB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50E02F68-8149-4236-8D9F-6B550F78B93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956FCAAB-F073-4561-A484-42C7DD10DC2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6CF8DB94-87A3-43E9-9BBB-301CFF0FB0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15" name="Oval 14">
            <a:extLst>
              <a:ext uri="{FF2B5EF4-FFF2-40B4-BE49-F238E27FC236}">
                <a16:creationId xmlns:a16="http://schemas.microsoft.com/office/drawing/2014/main" id="{7D6BF779-0B8C-4CC2-9268-9506AD0C53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0736" y="652894"/>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useBgFill="1">
        <p:nvSpPr>
          <p:cNvPr id="17" name="Rectangle 16">
            <a:extLst>
              <a:ext uri="{FF2B5EF4-FFF2-40B4-BE49-F238E27FC236}">
                <a16:creationId xmlns:a16="http://schemas.microsoft.com/office/drawing/2014/main" id="{3A397E3E-B90C-4D82-BAAA-36F7AC6A45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Shape 18">
            <a:extLst>
              <a:ext uri="{FF2B5EF4-FFF2-40B4-BE49-F238E27FC236}">
                <a16:creationId xmlns:a16="http://schemas.microsoft.com/office/drawing/2014/main" id="{8CF5E676-CA04-4CED-9F1E-5026ED66E6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2833068" cy="2997599"/>
          </a:xfrm>
          <a:custGeom>
            <a:avLst/>
            <a:gdLst>
              <a:gd name="connsiteX0" fmla="*/ 2292284 w 3871489"/>
              <a:gd name="connsiteY0" fmla="*/ 0 h 4096327"/>
              <a:gd name="connsiteX1" fmla="*/ 3500914 w 3871489"/>
              <a:gd name="connsiteY1" fmla="*/ 0 h 4096327"/>
              <a:gd name="connsiteX2" fmla="*/ 3542229 w 3871489"/>
              <a:gd name="connsiteY2" fmla="*/ 68006 h 4096327"/>
              <a:gd name="connsiteX3" fmla="*/ 3871489 w 3871489"/>
              <a:gd name="connsiteY3" fmla="*/ 1368323 h 4096327"/>
              <a:gd name="connsiteX4" fmla="*/ 1143485 w 3871489"/>
              <a:gd name="connsiteY4" fmla="*/ 4096327 h 4096327"/>
              <a:gd name="connsiteX5" fmla="*/ 81633 w 3871489"/>
              <a:gd name="connsiteY5" fmla="*/ 3881944 h 4096327"/>
              <a:gd name="connsiteX6" fmla="*/ 0 w 3871489"/>
              <a:gd name="connsiteY6" fmla="*/ 3842618 h 4096327"/>
              <a:gd name="connsiteX7" fmla="*/ 0 w 3871489"/>
              <a:gd name="connsiteY7" fmla="*/ 2741475 h 4096327"/>
              <a:gd name="connsiteX8" fmla="*/ 6615 w 3871489"/>
              <a:gd name="connsiteY8" fmla="*/ 2747487 h 4096327"/>
              <a:gd name="connsiteX9" fmla="*/ 1143485 w 3871489"/>
              <a:gd name="connsiteY9" fmla="*/ 3155655 h 4096327"/>
              <a:gd name="connsiteX10" fmla="*/ 2930817 w 3871489"/>
              <a:gd name="connsiteY10" fmla="*/ 1368323 h 4096327"/>
              <a:gd name="connsiteX11" fmla="*/ 2407287 w 3871489"/>
              <a:gd name="connsiteY11" fmla="*/ 104524 h 4096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71489" h="4096327">
                <a:moveTo>
                  <a:pt x="2292284" y="0"/>
                </a:moveTo>
                <a:lnTo>
                  <a:pt x="3500914" y="0"/>
                </a:lnTo>
                <a:lnTo>
                  <a:pt x="3542229" y="68006"/>
                </a:lnTo>
                <a:cubicBezTo>
                  <a:pt x="3752213" y="454545"/>
                  <a:pt x="3871489" y="897507"/>
                  <a:pt x="3871489" y="1368323"/>
                </a:cubicBezTo>
                <a:cubicBezTo>
                  <a:pt x="3871489" y="2874936"/>
                  <a:pt x="2650098" y="4096327"/>
                  <a:pt x="1143485" y="4096327"/>
                </a:cubicBezTo>
                <a:cubicBezTo>
                  <a:pt x="766832" y="4096327"/>
                  <a:pt x="408006" y="4019990"/>
                  <a:pt x="81633" y="3881944"/>
                </a:cubicBezTo>
                <a:lnTo>
                  <a:pt x="0" y="3842618"/>
                </a:lnTo>
                <a:lnTo>
                  <a:pt x="0" y="2741475"/>
                </a:lnTo>
                <a:lnTo>
                  <a:pt x="6615" y="2747487"/>
                </a:lnTo>
                <a:cubicBezTo>
                  <a:pt x="315579" y="3002472"/>
                  <a:pt x="711663" y="3155655"/>
                  <a:pt x="1143485" y="3155655"/>
                </a:cubicBezTo>
                <a:cubicBezTo>
                  <a:pt x="2130515" y="3155655"/>
                  <a:pt x="2930817" y="2355353"/>
                  <a:pt x="2930817" y="1368323"/>
                </a:cubicBezTo>
                <a:cubicBezTo>
                  <a:pt x="2930817" y="874812"/>
                  <a:pt x="2730741" y="427979"/>
                  <a:pt x="2407287" y="104524"/>
                </a:cubicBezTo>
                <a:close/>
              </a:path>
            </a:pathLst>
          </a:cu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accent1"/>
              </a:solidFill>
            </a:endParaRPr>
          </a:p>
        </p:txBody>
      </p:sp>
      <p:sp>
        <p:nvSpPr>
          <p:cNvPr id="21" name="Freeform: Shape 20">
            <a:extLst>
              <a:ext uri="{FF2B5EF4-FFF2-40B4-BE49-F238E27FC236}">
                <a16:creationId xmlns:a16="http://schemas.microsoft.com/office/drawing/2014/main" id="{AFD1189F-9598-4281-8056-2845388D4D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833068" cy="2997599"/>
          </a:xfrm>
          <a:custGeom>
            <a:avLst/>
            <a:gdLst>
              <a:gd name="connsiteX0" fmla="*/ 2292284 w 3871489"/>
              <a:gd name="connsiteY0" fmla="*/ 0 h 4096327"/>
              <a:gd name="connsiteX1" fmla="*/ 3500914 w 3871489"/>
              <a:gd name="connsiteY1" fmla="*/ 0 h 4096327"/>
              <a:gd name="connsiteX2" fmla="*/ 3542229 w 3871489"/>
              <a:gd name="connsiteY2" fmla="*/ 68006 h 4096327"/>
              <a:gd name="connsiteX3" fmla="*/ 3871489 w 3871489"/>
              <a:gd name="connsiteY3" fmla="*/ 1368323 h 4096327"/>
              <a:gd name="connsiteX4" fmla="*/ 1143485 w 3871489"/>
              <a:gd name="connsiteY4" fmla="*/ 4096327 h 4096327"/>
              <a:gd name="connsiteX5" fmla="*/ 81633 w 3871489"/>
              <a:gd name="connsiteY5" fmla="*/ 3881944 h 4096327"/>
              <a:gd name="connsiteX6" fmla="*/ 0 w 3871489"/>
              <a:gd name="connsiteY6" fmla="*/ 3842618 h 4096327"/>
              <a:gd name="connsiteX7" fmla="*/ 0 w 3871489"/>
              <a:gd name="connsiteY7" fmla="*/ 2741475 h 4096327"/>
              <a:gd name="connsiteX8" fmla="*/ 6615 w 3871489"/>
              <a:gd name="connsiteY8" fmla="*/ 2747487 h 4096327"/>
              <a:gd name="connsiteX9" fmla="*/ 1143485 w 3871489"/>
              <a:gd name="connsiteY9" fmla="*/ 3155655 h 4096327"/>
              <a:gd name="connsiteX10" fmla="*/ 2930817 w 3871489"/>
              <a:gd name="connsiteY10" fmla="*/ 1368323 h 4096327"/>
              <a:gd name="connsiteX11" fmla="*/ 2407287 w 3871489"/>
              <a:gd name="connsiteY11" fmla="*/ 104524 h 4096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71489" h="4096327">
                <a:moveTo>
                  <a:pt x="2292284" y="0"/>
                </a:moveTo>
                <a:lnTo>
                  <a:pt x="3500914" y="0"/>
                </a:lnTo>
                <a:lnTo>
                  <a:pt x="3542229" y="68006"/>
                </a:lnTo>
                <a:cubicBezTo>
                  <a:pt x="3752213" y="454545"/>
                  <a:pt x="3871489" y="897507"/>
                  <a:pt x="3871489" y="1368323"/>
                </a:cubicBezTo>
                <a:cubicBezTo>
                  <a:pt x="3871489" y="2874936"/>
                  <a:pt x="2650098" y="4096327"/>
                  <a:pt x="1143485" y="4096327"/>
                </a:cubicBezTo>
                <a:cubicBezTo>
                  <a:pt x="766832" y="4096327"/>
                  <a:pt x="408006" y="4019990"/>
                  <a:pt x="81633" y="3881944"/>
                </a:cubicBezTo>
                <a:lnTo>
                  <a:pt x="0" y="3842618"/>
                </a:lnTo>
                <a:lnTo>
                  <a:pt x="0" y="2741475"/>
                </a:lnTo>
                <a:lnTo>
                  <a:pt x="6615" y="2747487"/>
                </a:lnTo>
                <a:cubicBezTo>
                  <a:pt x="315579" y="3002472"/>
                  <a:pt x="711663" y="3155655"/>
                  <a:pt x="1143485" y="3155655"/>
                </a:cubicBezTo>
                <a:cubicBezTo>
                  <a:pt x="2130515" y="3155655"/>
                  <a:pt x="2930817" y="2355353"/>
                  <a:pt x="2930817" y="1368323"/>
                </a:cubicBezTo>
                <a:cubicBezTo>
                  <a:pt x="2930817" y="874812"/>
                  <a:pt x="2730741" y="427979"/>
                  <a:pt x="2407287" y="104524"/>
                </a:cubicBezTo>
                <a:close/>
              </a:path>
            </a:pathLst>
          </a:custGeom>
          <a:solidFill>
            <a:schemeClr val="accent3">
              <a:alpha val="2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accent1"/>
              </a:solidFill>
            </a:endParaRPr>
          </a:p>
        </p:txBody>
      </p:sp>
      <p:sp>
        <p:nvSpPr>
          <p:cNvPr id="23" name="Freeform: Shape 22">
            <a:extLst>
              <a:ext uri="{FF2B5EF4-FFF2-40B4-BE49-F238E27FC236}">
                <a16:creationId xmlns:a16="http://schemas.microsoft.com/office/drawing/2014/main" id="{583E04E1-D74F-4ED6-972C-035F4FEC4B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59419" y="3564607"/>
            <a:ext cx="3432581" cy="3293393"/>
          </a:xfrm>
          <a:custGeom>
            <a:avLst/>
            <a:gdLst>
              <a:gd name="connsiteX0" fmla="*/ 2473947 w 3432581"/>
              <a:gd name="connsiteY0" fmla="*/ 0 h 3293393"/>
              <a:gd name="connsiteX1" fmla="*/ 3209623 w 3432581"/>
              <a:gd name="connsiteY1" fmla="*/ 111224 h 3293393"/>
              <a:gd name="connsiteX2" fmla="*/ 3432581 w 3432581"/>
              <a:gd name="connsiteY2" fmla="*/ 192828 h 3293393"/>
              <a:gd name="connsiteX3" fmla="*/ 3432581 w 3432581"/>
              <a:gd name="connsiteY3" fmla="*/ 3293393 h 3293393"/>
              <a:gd name="connsiteX4" fmla="*/ 141884 w 3432581"/>
              <a:gd name="connsiteY4" fmla="*/ 3293393 h 3293393"/>
              <a:gd name="connsiteX5" fmla="*/ 111224 w 3432581"/>
              <a:gd name="connsiteY5" fmla="*/ 3209623 h 3293393"/>
              <a:gd name="connsiteX6" fmla="*/ 0 w 3432581"/>
              <a:gd name="connsiteY6" fmla="*/ 2473947 h 3293393"/>
              <a:gd name="connsiteX7" fmla="*/ 2473947 w 3432581"/>
              <a:gd name="connsiteY7" fmla="*/ 0 h 3293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32581" h="3293393">
                <a:moveTo>
                  <a:pt x="2473947" y="0"/>
                </a:moveTo>
                <a:cubicBezTo>
                  <a:pt x="2730133" y="0"/>
                  <a:pt x="2977223" y="38940"/>
                  <a:pt x="3209623" y="111224"/>
                </a:cubicBezTo>
                <a:lnTo>
                  <a:pt x="3432581" y="192828"/>
                </a:lnTo>
                <a:lnTo>
                  <a:pt x="3432581" y="3293393"/>
                </a:lnTo>
                <a:lnTo>
                  <a:pt x="141884" y="3293393"/>
                </a:lnTo>
                <a:lnTo>
                  <a:pt x="111224" y="3209623"/>
                </a:lnTo>
                <a:cubicBezTo>
                  <a:pt x="38940" y="2977224"/>
                  <a:pt x="0" y="2730133"/>
                  <a:pt x="0" y="2473947"/>
                </a:cubicBezTo>
                <a:cubicBezTo>
                  <a:pt x="0" y="1107624"/>
                  <a:pt x="1107624" y="0"/>
                  <a:pt x="2473947" y="0"/>
                </a:cubicBezTo>
                <a:close/>
              </a:path>
            </a:pathLst>
          </a:cu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5" name="Freeform: Shape 24">
            <a:extLst>
              <a:ext uri="{FF2B5EF4-FFF2-40B4-BE49-F238E27FC236}">
                <a16:creationId xmlns:a16="http://schemas.microsoft.com/office/drawing/2014/main" id="{A2B5CBEA-F125-49B6-8335-227C325B11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59419" y="3564607"/>
            <a:ext cx="3432581" cy="3293393"/>
          </a:xfrm>
          <a:custGeom>
            <a:avLst/>
            <a:gdLst>
              <a:gd name="connsiteX0" fmla="*/ 2473947 w 3432581"/>
              <a:gd name="connsiteY0" fmla="*/ 0 h 3293393"/>
              <a:gd name="connsiteX1" fmla="*/ 3209623 w 3432581"/>
              <a:gd name="connsiteY1" fmla="*/ 111224 h 3293393"/>
              <a:gd name="connsiteX2" fmla="*/ 3432581 w 3432581"/>
              <a:gd name="connsiteY2" fmla="*/ 192828 h 3293393"/>
              <a:gd name="connsiteX3" fmla="*/ 3432581 w 3432581"/>
              <a:gd name="connsiteY3" fmla="*/ 3293393 h 3293393"/>
              <a:gd name="connsiteX4" fmla="*/ 141884 w 3432581"/>
              <a:gd name="connsiteY4" fmla="*/ 3293393 h 3293393"/>
              <a:gd name="connsiteX5" fmla="*/ 111224 w 3432581"/>
              <a:gd name="connsiteY5" fmla="*/ 3209623 h 3293393"/>
              <a:gd name="connsiteX6" fmla="*/ 0 w 3432581"/>
              <a:gd name="connsiteY6" fmla="*/ 2473947 h 3293393"/>
              <a:gd name="connsiteX7" fmla="*/ 2473947 w 3432581"/>
              <a:gd name="connsiteY7" fmla="*/ 0 h 3293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32581" h="3293393">
                <a:moveTo>
                  <a:pt x="2473947" y="0"/>
                </a:moveTo>
                <a:cubicBezTo>
                  <a:pt x="2730133" y="0"/>
                  <a:pt x="2977223" y="38940"/>
                  <a:pt x="3209623" y="111224"/>
                </a:cubicBezTo>
                <a:lnTo>
                  <a:pt x="3432581" y="192828"/>
                </a:lnTo>
                <a:lnTo>
                  <a:pt x="3432581" y="3293393"/>
                </a:lnTo>
                <a:lnTo>
                  <a:pt x="141884" y="3293393"/>
                </a:lnTo>
                <a:lnTo>
                  <a:pt x="111224" y="3209623"/>
                </a:lnTo>
                <a:cubicBezTo>
                  <a:pt x="38940" y="2977224"/>
                  <a:pt x="0" y="2730133"/>
                  <a:pt x="0" y="2473947"/>
                </a:cubicBezTo>
                <a:cubicBezTo>
                  <a:pt x="0" y="1107624"/>
                  <a:pt x="1107624" y="0"/>
                  <a:pt x="2473947" y="0"/>
                </a:cubicBezTo>
                <a:close/>
              </a:path>
            </a:pathLst>
          </a:custGeom>
          <a:solidFill>
            <a:schemeClr val="accent1">
              <a:alpha val="2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7" name="Rectangle 26">
            <a:extLst>
              <a:ext uri="{FF2B5EF4-FFF2-40B4-BE49-F238E27FC236}">
                <a16:creationId xmlns:a16="http://schemas.microsoft.com/office/drawing/2014/main" id="{E51A97D9-C694-4307-818B-0C5BBF4136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721053" y="819446"/>
            <a:ext cx="6964685" cy="5402463"/>
          </a:xfrm>
          <a:prstGeom prst="rect">
            <a:avLst/>
          </a:prstGeom>
          <a:solidFill>
            <a:srgbClr val="FFFFFF"/>
          </a:solid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2C1D3151-5F97-4860-B56C-C98BD62CC2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721053" y="819446"/>
            <a:ext cx="6964685" cy="5402463"/>
          </a:xfrm>
          <a:prstGeom prst="rect">
            <a:avLst/>
          </a:prstGeom>
          <a:solidFill>
            <a:schemeClr val="accent3">
              <a:alpha val="2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31" name="Rectangle 30">
            <a:extLst>
              <a:ext uri="{FF2B5EF4-FFF2-40B4-BE49-F238E27FC236}">
                <a16:creationId xmlns:a16="http://schemas.microsoft.com/office/drawing/2014/main" id="{8DE96824-E506-4448-8704-5EC7BF7BC5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613658" y="727769"/>
            <a:ext cx="6964685" cy="5402463"/>
          </a:xfrm>
          <a:prstGeom prst="rect">
            <a:avLst/>
          </a:prstGeom>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标题 1">
            <a:extLst>
              <a:ext uri="{FF2B5EF4-FFF2-40B4-BE49-F238E27FC236}">
                <a16:creationId xmlns:a16="http://schemas.microsoft.com/office/drawing/2014/main" id="{7CE5265A-E8E0-1049-A801-862A7B7218C2}"/>
              </a:ext>
            </a:extLst>
          </p:cNvPr>
          <p:cNvSpPr>
            <a:spLocks noGrp="1"/>
          </p:cNvSpPr>
          <p:nvPr>
            <p:ph type="title"/>
          </p:nvPr>
        </p:nvSpPr>
        <p:spPr>
          <a:xfrm>
            <a:off x="2886765" y="1610112"/>
            <a:ext cx="6418471" cy="2577893"/>
          </a:xfrm>
        </p:spPr>
        <p:txBody>
          <a:bodyPr vert="horz" lIns="91440" tIns="45720" rIns="91440" bIns="45720" rtlCol="0" anchor="b">
            <a:normAutofit fontScale="90000"/>
          </a:bodyPr>
          <a:lstStyle/>
          <a:p>
            <a:pPr algn="ctr">
              <a:lnSpc>
                <a:spcPct val="90000"/>
              </a:lnSpc>
            </a:pPr>
            <a:r>
              <a:rPr kumimoji="1" lang="en-US" altLang="zh-CN" sz="4700" b="1" kern="1200" cap="all" spc="1500" baseline="0" dirty="0">
                <a:solidFill>
                  <a:schemeClr val="tx1"/>
                </a:solidFill>
                <a:latin typeface="+mj-lt"/>
                <a:ea typeface="Source Sans Pro SemiBold" panose="020B0603030403020204" pitchFamily="34" charset="0"/>
                <a:cs typeface="+mj-cs"/>
              </a:rPr>
              <a:t>Sour and Spicy Chicken Feet</a:t>
            </a:r>
            <a:r>
              <a:rPr kumimoji="1" lang="zh-CN" altLang="en-US" sz="4700" b="1" kern="1200" cap="all" spc="1500" baseline="0" dirty="0">
                <a:solidFill>
                  <a:schemeClr val="tx1"/>
                </a:solidFill>
                <a:latin typeface="+mj-lt"/>
                <a:ea typeface="Source Sans Pro SemiBold" panose="020B0603030403020204" pitchFamily="34" charset="0"/>
                <a:cs typeface="+mj-cs"/>
              </a:rPr>
              <a:t>（酸辣鸡爪）</a:t>
            </a:r>
            <a:endParaRPr kumimoji="1" lang="en-US" altLang="zh-CN" sz="4700" b="1" kern="1200" cap="all" spc="1500" baseline="0" dirty="0">
              <a:solidFill>
                <a:schemeClr val="tx1"/>
              </a:solidFill>
              <a:latin typeface="+mj-lt"/>
              <a:ea typeface="Source Sans Pro SemiBold" panose="020B0603030403020204" pitchFamily="34" charset="0"/>
              <a:cs typeface="+mj-cs"/>
            </a:endParaRPr>
          </a:p>
        </p:txBody>
      </p:sp>
      <p:sp>
        <p:nvSpPr>
          <p:cNvPr id="33" name="Freeform: Shape 32">
            <a:extLst>
              <a:ext uri="{FF2B5EF4-FFF2-40B4-BE49-F238E27FC236}">
                <a16:creationId xmlns:a16="http://schemas.microsoft.com/office/drawing/2014/main" id="{E16C8D8F-10E9-4498-ABDB-0F923F8B68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27769"/>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7963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283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7963"/>
                </a:lnTo>
                <a:lnTo>
                  <a:pt x="1613277" y="39017"/>
                </a:lnTo>
                <a:lnTo>
                  <a:pt x="1374516" y="277779"/>
                </a:lnTo>
                <a:lnTo>
                  <a:pt x="1135754" y="39017"/>
                </a:lnTo>
                <a:lnTo>
                  <a:pt x="896745" y="277779"/>
                </a:lnTo>
                <a:lnTo>
                  <a:pt x="657984" y="39017"/>
                </a:lnTo>
                <a:lnTo>
                  <a:pt x="419222" y="277779"/>
                </a:lnTo>
                <a:lnTo>
                  <a:pt x="180458" y="39017"/>
                </a:lnTo>
                <a:lnTo>
                  <a:pt x="0" y="219283"/>
                </a:lnTo>
                <a:lnTo>
                  <a:pt x="0" y="180458"/>
                </a:lnTo>
                <a:close/>
              </a:path>
            </a:pathLst>
          </a:custGeom>
          <a:solidFill>
            <a:schemeClr val="tx1"/>
          </a:solidFill>
          <a:ln w="9525" cap="flat">
            <a:noFill/>
            <a:prstDash val="solid"/>
            <a:miter/>
          </a:ln>
        </p:spPr>
        <p:txBody>
          <a:bodyPr wrap="square" rtlCol="0" anchor="ctr">
            <a:noAutofit/>
          </a:bodyPr>
          <a:lstStyle/>
          <a:p>
            <a:endParaRPr lang="en-US"/>
          </a:p>
        </p:txBody>
      </p:sp>
      <p:sp>
        <p:nvSpPr>
          <p:cNvPr id="35" name="Freeform: Shape 34">
            <a:extLst>
              <a:ext uri="{FF2B5EF4-FFF2-40B4-BE49-F238E27FC236}">
                <a16:creationId xmlns:a16="http://schemas.microsoft.com/office/drawing/2014/main" id="{6E8A2566-F83F-4EC9-83A9-338A70FB6B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27769"/>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7963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283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7963"/>
                </a:lnTo>
                <a:lnTo>
                  <a:pt x="1613277" y="39017"/>
                </a:lnTo>
                <a:lnTo>
                  <a:pt x="1374516" y="277779"/>
                </a:lnTo>
                <a:lnTo>
                  <a:pt x="1135754" y="39017"/>
                </a:lnTo>
                <a:lnTo>
                  <a:pt x="896745" y="277779"/>
                </a:lnTo>
                <a:lnTo>
                  <a:pt x="657984" y="39017"/>
                </a:lnTo>
                <a:lnTo>
                  <a:pt x="419222" y="277779"/>
                </a:lnTo>
                <a:lnTo>
                  <a:pt x="180458" y="39017"/>
                </a:lnTo>
                <a:lnTo>
                  <a:pt x="0" y="219283"/>
                </a:lnTo>
                <a:lnTo>
                  <a:pt x="0" y="180458"/>
                </a:lnTo>
                <a:close/>
              </a:path>
            </a:pathLst>
          </a:custGeom>
          <a:solidFill>
            <a:schemeClr val="accent3">
              <a:alpha val="20000"/>
            </a:schemeClr>
          </a:solidFill>
          <a:ln w="9525" cap="flat">
            <a:noFill/>
            <a:prstDash val="solid"/>
            <a:miter/>
          </a:ln>
        </p:spPr>
        <p:txBody>
          <a:bodyPr wrap="square" rtlCol="0" anchor="ctr">
            <a:noAutofit/>
          </a:bodyPr>
          <a:lstStyle/>
          <a:p>
            <a:endParaRPr lang="en-US"/>
          </a:p>
        </p:txBody>
      </p:sp>
      <p:sp>
        <p:nvSpPr>
          <p:cNvPr id="37" name="Graphic 212">
            <a:extLst>
              <a:ext uri="{FF2B5EF4-FFF2-40B4-BE49-F238E27FC236}">
                <a16:creationId xmlns:a16="http://schemas.microsoft.com/office/drawing/2014/main" id="{4FB204DF-284E-45F6-A017-79A4DF57BC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75326" y="343675"/>
            <a:ext cx="768186" cy="768186"/>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rgbClr val="FFFFFF"/>
          </a:solid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39" name="Graphic 212">
            <a:extLst>
              <a:ext uri="{FF2B5EF4-FFF2-40B4-BE49-F238E27FC236}">
                <a16:creationId xmlns:a16="http://schemas.microsoft.com/office/drawing/2014/main" id="{5EC6B544-8C84-47A6-885D-A4F09EF5C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75326" y="343675"/>
            <a:ext cx="768186" cy="768186"/>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chemeClr val="accent1">
              <a:alpha val="2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41" name="Freeform: Shape 40">
            <a:extLst>
              <a:ext uri="{FF2B5EF4-FFF2-40B4-BE49-F238E27FC236}">
                <a16:creationId xmlns:a16="http://schemas.microsoft.com/office/drawing/2014/main" id="{1E5A83E3-8A11-4492-BB6E-F5F2240316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67504"/>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8208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475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8208"/>
                </a:lnTo>
                <a:lnTo>
                  <a:pt x="1613277" y="39017"/>
                </a:lnTo>
                <a:lnTo>
                  <a:pt x="1374516" y="277779"/>
                </a:lnTo>
                <a:lnTo>
                  <a:pt x="1135754" y="39017"/>
                </a:lnTo>
                <a:lnTo>
                  <a:pt x="896745" y="277779"/>
                </a:lnTo>
                <a:lnTo>
                  <a:pt x="657984" y="39017"/>
                </a:lnTo>
                <a:lnTo>
                  <a:pt x="419222" y="277779"/>
                </a:lnTo>
                <a:lnTo>
                  <a:pt x="180458" y="39017"/>
                </a:lnTo>
                <a:lnTo>
                  <a:pt x="0" y="219475"/>
                </a:lnTo>
                <a:lnTo>
                  <a:pt x="0" y="180458"/>
                </a:lnTo>
                <a:close/>
              </a:path>
            </a:pathLst>
          </a:custGeom>
          <a:solidFill>
            <a:schemeClr val="tx1"/>
          </a:solidFill>
          <a:ln w="9525" cap="flat">
            <a:noFill/>
            <a:prstDash val="solid"/>
            <a:miter/>
          </a:ln>
        </p:spPr>
        <p:txBody>
          <a:bodyPr wrap="square" rtlCol="0" anchor="ctr">
            <a:noAutofit/>
          </a:bodyPr>
          <a:lstStyle/>
          <a:p>
            <a:endParaRPr lang="en-US"/>
          </a:p>
        </p:txBody>
      </p:sp>
      <p:sp>
        <p:nvSpPr>
          <p:cNvPr id="43" name="Freeform: Shape 42">
            <a:extLst>
              <a:ext uri="{FF2B5EF4-FFF2-40B4-BE49-F238E27FC236}">
                <a16:creationId xmlns:a16="http://schemas.microsoft.com/office/drawing/2014/main" id="{0F360028-588C-4E99-9E6F-5DE59080E3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67504"/>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8208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475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8208"/>
                </a:lnTo>
                <a:lnTo>
                  <a:pt x="1613277" y="39017"/>
                </a:lnTo>
                <a:lnTo>
                  <a:pt x="1374516" y="277779"/>
                </a:lnTo>
                <a:lnTo>
                  <a:pt x="1135754" y="39017"/>
                </a:lnTo>
                <a:lnTo>
                  <a:pt x="896745" y="277779"/>
                </a:lnTo>
                <a:lnTo>
                  <a:pt x="657984" y="39017"/>
                </a:lnTo>
                <a:lnTo>
                  <a:pt x="419222" y="277779"/>
                </a:lnTo>
                <a:lnTo>
                  <a:pt x="180458" y="39017"/>
                </a:lnTo>
                <a:lnTo>
                  <a:pt x="0" y="219475"/>
                </a:lnTo>
                <a:lnTo>
                  <a:pt x="0" y="180458"/>
                </a:lnTo>
                <a:close/>
              </a:path>
            </a:pathLst>
          </a:custGeom>
          <a:solidFill>
            <a:schemeClr val="accent3">
              <a:alpha val="20000"/>
            </a:schemeClr>
          </a:solidFill>
          <a:ln w="9525" cap="flat">
            <a:noFill/>
            <a:prstDash val="solid"/>
            <a:miter/>
          </a:ln>
        </p:spPr>
        <p:txBody>
          <a:bodyPr wrap="square" rtlCol="0" anchor="ctr">
            <a:noAutofit/>
          </a:bodyPr>
          <a:lstStyle/>
          <a:p>
            <a:endParaRPr lang="en-US"/>
          </a:p>
        </p:txBody>
      </p:sp>
      <p:sp>
        <p:nvSpPr>
          <p:cNvPr id="45" name="Oval 44">
            <a:extLst>
              <a:ext uri="{FF2B5EF4-FFF2-40B4-BE49-F238E27FC236}">
                <a16:creationId xmlns:a16="http://schemas.microsoft.com/office/drawing/2014/main" id="{32C95C5C-6FBD-47FF-9CA6-066193539A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7140" y="5100276"/>
            <a:ext cx="515928" cy="515928"/>
          </a:xfrm>
          <a:prstGeom prst="ellipse">
            <a:avLst/>
          </a:prstGeom>
          <a:solidFill>
            <a:srgbClr val="FFFFFF"/>
          </a:solid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7" name="Oval 46">
            <a:extLst>
              <a:ext uri="{FF2B5EF4-FFF2-40B4-BE49-F238E27FC236}">
                <a16:creationId xmlns:a16="http://schemas.microsoft.com/office/drawing/2014/main" id="{4D1A5E71-B6B6-486A-8CDC-C7ABD9B903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7140" y="5100276"/>
            <a:ext cx="515928" cy="515928"/>
          </a:xfrm>
          <a:prstGeom prst="ellipse">
            <a:avLst/>
          </a:prstGeom>
          <a:solidFill>
            <a:schemeClr val="accent3">
              <a:alpha val="2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49" name="Graphic 185">
            <a:extLst>
              <a:ext uri="{FF2B5EF4-FFF2-40B4-BE49-F238E27FC236}">
                <a16:creationId xmlns:a16="http://schemas.microsoft.com/office/drawing/2014/main" id="{FB9739EB-7F66-433D-841F-AB3CD18700B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428634" y="5987064"/>
            <a:ext cx="1054466" cy="469689"/>
            <a:chOff x="9841624" y="4115729"/>
            <a:chExt cx="602169" cy="268223"/>
          </a:xfrm>
          <a:solidFill>
            <a:schemeClr val="tx1"/>
          </a:solidFill>
        </p:grpSpPr>
        <p:sp>
          <p:nvSpPr>
            <p:cNvPr id="50" name="Freeform: Shape 49">
              <a:extLst>
                <a:ext uri="{FF2B5EF4-FFF2-40B4-BE49-F238E27FC236}">
                  <a16:creationId xmlns:a16="http://schemas.microsoft.com/office/drawing/2014/main" id="{104F2BBD-A005-4DCB-9566-F2351050BE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51" name="Freeform: Shape 50">
              <a:extLst>
                <a:ext uri="{FF2B5EF4-FFF2-40B4-BE49-F238E27FC236}">
                  <a16:creationId xmlns:a16="http://schemas.microsoft.com/office/drawing/2014/main" id="{8B00DEC7-198B-49D1-98FD-018F3ECFCF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52" name="Freeform: Shape 51">
              <a:extLst>
                <a:ext uri="{FF2B5EF4-FFF2-40B4-BE49-F238E27FC236}">
                  <a16:creationId xmlns:a16="http://schemas.microsoft.com/office/drawing/2014/main" id="{F14DFC82-B3B3-468E-91B3-1302CFC684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53" name="Freeform: Shape 52">
              <a:extLst>
                <a:ext uri="{FF2B5EF4-FFF2-40B4-BE49-F238E27FC236}">
                  <a16:creationId xmlns:a16="http://schemas.microsoft.com/office/drawing/2014/main" id="{D3250EFE-214E-4B8E-AF96-036A514FFB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54" name="Freeform: Shape 53">
              <a:extLst>
                <a:ext uri="{FF2B5EF4-FFF2-40B4-BE49-F238E27FC236}">
                  <a16:creationId xmlns:a16="http://schemas.microsoft.com/office/drawing/2014/main" id="{AD058EBE-D4A5-4C43-B170-6A451F87A7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3485683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8" name="Rectangle 37">
            <a:extLst>
              <a:ext uri="{FF2B5EF4-FFF2-40B4-BE49-F238E27FC236}">
                <a16:creationId xmlns:a16="http://schemas.microsoft.com/office/drawing/2014/main" id="{5A0118C5-4F8D-4CF4-BADD-53FEACC6C4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标题 1">
            <a:extLst>
              <a:ext uri="{FF2B5EF4-FFF2-40B4-BE49-F238E27FC236}">
                <a16:creationId xmlns:a16="http://schemas.microsoft.com/office/drawing/2014/main" id="{C57FA4C0-27B3-8F40-BE73-B341B4D8064B}"/>
              </a:ext>
            </a:extLst>
          </p:cNvPr>
          <p:cNvSpPr>
            <a:spLocks noGrp="1"/>
          </p:cNvSpPr>
          <p:nvPr>
            <p:ph type="title"/>
          </p:nvPr>
        </p:nvSpPr>
        <p:spPr>
          <a:xfrm>
            <a:off x="6234868" y="489098"/>
            <a:ext cx="5217172" cy="1137683"/>
          </a:xfrm>
        </p:spPr>
        <p:txBody>
          <a:bodyPr anchor="b">
            <a:normAutofit/>
          </a:bodyPr>
          <a:lstStyle/>
          <a:p>
            <a:r>
              <a:rPr kumimoji="1" lang="en-US" altLang="zh-CN" dirty="0"/>
              <a:t>Ingredient</a:t>
            </a:r>
            <a:endParaRPr kumimoji="1" lang="zh-CN" altLang="en-US"/>
          </a:p>
        </p:txBody>
      </p:sp>
      <p:pic>
        <p:nvPicPr>
          <p:cNvPr id="7" name="图片 6" descr="木桌子上摆放着一些水果和蔬菜&#10;&#10;描述已自动生成">
            <a:extLst>
              <a:ext uri="{FF2B5EF4-FFF2-40B4-BE49-F238E27FC236}">
                <a16:creationId xmlns:a16="http://schemas.microsoft.com/office/drawing/2014/main" id="{D8902827-969A-0C4A-8791-BCBF60A60BDE}"/>
              </a:ext>
            </a:extLst>
          </p:cNvPr>
          <p:cNvPicPr>
            <a:picLocks noChangeAspect="1"/>
          </p:cNvPicPr>
          <p:nvPr/>
        </p:nvPicPr>
        <p:blipFill>
          <a:blip r:embed="rId2"/>
          <a:stretch>
            <a:fillRect/>
          </a:stretch>
        </p:blipFill>
        <p:spPr>
          <a:xfrm>
            <a:off x="470421" y="572862"/>
            <a:ext cx="3217333" cy="2412999"/>
          </a:xfrm>
          <a:prstGeom prst="rect">
            <a:avLst/>
          </a:prstGeom>
        </p:spPr>
      </p:pic>
      <p:sp>
        <p:nvSpPr>
          <p:cNvPr id="40" name="Graphic 212">
            <a:extLst>
              <a:ext uri="{FF2B5EF4-FFF2-40B4-BE49-F238E27FC236}">
                <a16:creationId xmlns:a16="http://schemas.microsoft.com/office/drawing/2014/main" id="{E7C065BD-BDC2-4800-908F-25C30F042B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11896" y="1135046"/>
            <a:ext cx="621649" cy="621649"/>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rgbClr val="FFFFFF"/>
          </a:solid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lt1"/>
              </a:solidFill>
            </a:endParaRPr>
          </a:p>
        </p:txBody>
      </p:sp>
      <p:sp>
        <p:nvSpPr>
          <p:cNvPr id="42" name="Graphic 212">
            <a:extLst>
              <a:ext uri="{FF2B5EF4-FFF2-40B4-BE49-F238E27FC236}">
                <a16:creationId xmlns:a16="http://schemas.microsoft.com/office/drawing/2014/main" id="{612A1BC7-2F25-41BC-A0DC-8680CE996B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11896" y="1135046"/>
            <a:ext cx="621649" cy="621649"/>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chemeClr val="accent3">
              <a:alpha val="2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lt1"/>
              </a:solidFill>
            </a:endParaRPr>
          </a:p>
        </p:txBody>
      </p:sp>
      <p:sp>
        <p:nvSpPr>
          <p:cNvPr id="44" name="Freeform: Shape 43">
            <a:extLst>
              <a:ext uri="{FF2B5EF4-FFF2-40B4-BE49-F238E27FC236}">
                <a16:creationId xmlns:a16="http://schemas.microsoft.com/office/drawing/2014/main" id="{A3D5586F-4573-4C57-9793-1EBFDC8963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99548" y="3308725"/>
            <a:ext cx="1910252" cy="274628"/>
          </a:xfrm>
          <a:custGeom>
            <a:avLst/>
            <a:gdLst>
              <a:gd name="connsiteX0" fmla="*/ 1489414 w 1990951"/>
              <a:gd name="connsiteY0" fmla="*/ 286231 h 286230"/>
              <a:gd name="connsiteX1" fmla="*/ 1243712 w 1990951"/>
              <a:gd name="connsiteY1" fmla="*/ 40528 h 286230"/>
              <a:gd name="connsiteX2" fmla="*/ 995476 w 1990951"/>
              <a:gd name="connsiteY2" fmla="*/ 286231 h 286230"/>
              <a:gd name="connsiteX3" fmla="*/ 749773 w 1990951"/>
              <a:gd name="connsiteY3" fmla="*/ 40528 h 286230"/>
              <a:gd name="connsiteX4" fmla="*/ 504071 w 1990951"/>
              <a:gd name="connsiteY4" fmla="*/ 286231 h 286230"/>
              <a:gd name="connsiteX5" fmla="*/ 255835 w 1990951"/>
              <a:gd name="connsiteY5" fmla="*/ 40528 h 286230"/>
              <a:gd name="connsiteX6" fmla="*/ 20264 w 1990951"/>
              <a:gd name="connsiteY6" fmla="*/ 276099 h 286230"/>
              <a:gd name="connsiteX7" fmla="*/ 0 w 1990951"/>
              <a:gd name="connsiteY7" fmla="*/ 255835 h 286230"/>
              <a:gd name="connsiteX8" fmla="*/ 255835 w 1990951"/>
              <a:gd name="connsiteY8" fmla="*/ 0 h 286230"/>
              <a:gd name="connsiteX9" fmla="*/ 504071 w 1990951"/>
              <a:gd name="connsiteY9" fmla="*/ 245703 h 286230"/>
              <a:gd name="connsiteX10" fmla="*/ 749773 w 1990951"/>
              <a:gd name="connsiteY10" fmla="*/ 0 h 286230"/>
              <a:gd name="connsiteX11" fmla="*/ 995476 w 1990951"/>
              <a:gd name="connsiteY11" fmla="*/ 245703 h 286230"/>
              <a:gd name="connsiteX12" fmla="*/ 1243712 w 1990951"/>
              <a:gd name="connsiteY12" fmla="*/ 0 h 286230"/>
              <a:gd name="connsiteX13" fmla="*/ 1489414 w 1990951"/>
              <a:gd name="connsiteY13" fmla="*/ 245703 h 286230"/>
              <a:gd name="connsiteX14" fmla="*/ 1735117 w 1990951"/>
              <a:gd name="connsiteY14" fmla="*/ 0 h 286230"/>
              <a:gd name="connsiteX15" fmla="*/ 1990952 w 1990951"/>
              <a:gd name="connsiteY15" fmla="*/ 255835 h 286230"/>
              <a:gd name="connsiteX16" fmla="*/ 1973221 w 1990951"/>
              <a:gd name="connsiteY16" fmla="*/ 276099 h 286230"/>
              <a:gd name="connsiteX17" fmla="*/ 1735117 w 1990951"/>
              <a:gd name="connsiteY17" fmla="*/ 40528 h 286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990951" h="286230">
                <a:moveTo>
                  <a:pt x="1489414" y="286231"/>
                </a:moveTo>
                <a:lnTo>
                  <a:pt x="1243712" y="40528"/>
                </a:lnTo>
                <a:lnTo>
                  <a:pt x="995476" y="286231"/>
                </a:lnTo>
                <a:lnTo>
                  <a:pt x="749773" y="40528"/>
                </a:lnTo>
                <a:lnTo>
                  <a:pt x="504071" y="286231"/>
                </a:lnTo>
                <a:lnTo>
                  <a:pt x="255835" y="40528"/>
                </a:lnTo>
                <a:lnTo>
                  <a:pt x="20264" y="276099"/>
                </a:lnTo>
                <a:lnTo>
                  <a:pt x="0" y="255835"/>
                </a:lnTo>
                <a:lnTo>
                  <a:pt x="255835" y="0"/>
                </a:lnTo>
                <a:lnTo>
                  <a:pt x="504071" y="245703"/>
                </a:lnTo>
                <a:lnTo>
                  <a:pt x="749773" y="0"/>
                </a:lnTo>
                <a:lnTo>
                  <a:pt x="995476" y="245703"/>
                </a:lnTo>
                <a:lnTo>
                  <a:pt x="1243712" y="0"/>
                </a:lnTo>
                <a:lnTo>
                  <a:pt x="1489414" y="245703"/>
                </a:lnTo>
                <a:lnTo>
                  <a:pt x="1735117" y="0"/>
                </a:lnTo>
                <a:lnTo>
                  <a:pt x="1990952" y="255835"/>
                </a:lnTo>
                <a:lnTo>
                  <a:pt x="1973221" y="276099"/>
                </a:lnTo>
                <a:lnTo>
                  <a:pt x="1735117" y="40528"/>
                </a:lnTo>
                <a:close/>
              </a:path>
            </a:pathLst>
          </a:custGeom>
          <a:solidFill>
            <a:schemeClr val="tx1"/>
          </a:solidFill>
          <a:ln w="25320" cap="flat">
            <a:noFill/>
            <a:prstDash val="solid"/>
            <a:miter/>
          </a:ln>
        </p:spPr>
        <p:txBody>
          <a:bodyPr rtlCol="0" anchor="ctr"/>
          <a:lstStyle/>
          <a:p>
            <a:endParaRPr lang="en-US" dirty="0"/>
          </a:p>
        </p:txBody>
      </p:sp>
      <p:sp>
        <p:nvSpPr>
          <p:cNvPr id="46" name="Freeform: Shape 45">
            <a:extLst>
              <a:ext uri="{FF2B5EF4-FFF2-40B4-BE49-F238E27FC236}">
                <a16:creationId xmlns:a16="http://schemas.microsoft.com/office/drawing/2014/main" id="{5EED35EF-93A0-4921-941C-ECC67AE2A4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99548" y="3743757"/>
            <a:ext cx="1910252" cy="274628"/>
          </a:xfrm>
          <a:custGeom>
            <a:avLst/>
            <a:gdLst>
              <a:gd name="connsiteX0" fmla="*/ 1489414 w 1990951"/>
              <a:gd name="connsiteY0" fmla="*/ 286231 h 286230"/>
              <a:gd name="connsiteX1" fmla="*/ 1243712 w 1990951"/>
              <a:gd name="connsiteY1" fmla="*/ 40528 h 286230"/>
              <a:gd name="connsiteX2" fmla="*/ 995476 w 1990951"/>
              <a:gd name="connsiteY2" fmla="*/ 286231 h 286230"/>
              <a:gd name="connsiteX3" fmla="*/ 749773 w 1990951"/>
              <a:gd name="connsiteY3" fmla="*/ 40528 h 286230"/>
              <a:gd name="connsiteX4" fmla="*/ 504071 w 1990951"/>
              <a:gd name="connsiteY4" fmla="*/ 286231 h 286230"/>
              <a:gd name="connsiteX5" fmla="*/ 255835 w 1990951"/>
              <a:gd name="connsiteY5" fmla="*/ 40528 h 286230"/>
              <a:gd name="connsiteX6" fmla="*/ 20264 w 1990951"/>
              <a:gd name="connsiteY6" fmla="*/ 276099 h 286230"/>
              <a:gd name="connsiteX7" fmla="*/ 0 w 1990951"/>
              <a:gd name="connsiteY7" fmla="*/ 258368 h 286230"/>
              <a:gd name="connsiteX8" fmla="*/ 255835 w 1990951"/>
              <a:gd name="connsiteY8" fmla="*/ 0 h 286230"/>
              <a:gd name="connsiteX9" fmla="*/ 504071 w 1990951"/>
              <a:gd name="connsiteY9" fmla="*/ 248236 h 286230"/>
              <a:gd name="connsiteX10" fmla="*/ 749773 w 1990951"/>
              <a:gd name="connsiteY10" fmla="*/ 0 h 286230"/>
              <a:gd name="connsiteX11" fmla="*/ 995476 w 1990951"/>
              <a:gd name="connsiteY11" fmla="*/ 248236 h 286230"/>
              <a:gd name="connsiteX12" fmla="*/ 1243712 w 1990951"/>
              <a:gd name="connsiteY12" fmla="*/ 0 h 286230"/>
              <a:gd name="connsiteX13" fmla="*/ 1489414 w 1990951"/>
              <a:gd name="connsiteY13" fmla="*/ 248236 h 286230"/>
              <a:gd name="connsiteX14" fmla="*/ 1735117 w 1990951"/>
              <a:gd name="connsiteY14" fmla="*/ 0 h 286230"/>
              <a:gd name="connsiteX15" fmla="*/ 1990952 w 1990951"/>
              <a:gd name="connsiteY15" fmla="*/ 258368 h 286230"/>
              <a:gd name="connsiteX16" fmla="*/ 1973221 w 1990951"/>
              <a:gd name="connsiteY16" fmla="*/ 276099 h 286230"/>
              <a:gd name="connsiteX17" fmla="*/ 1735117 w 1990951"/>
              <a:gd name="connsiteY17" fmla="*/ 40528 h 286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990951" h="286230">
                <a:moveTo>
                  <a:pt x="1489414" y="286231"/>
                </a:moveTo>
                <a:lnTo>
                  <a:pt x="1243712" y="40528"/>
                </a:lnTo>
                <a:lnTo>
                  <a:pt x="995476" y="286231"/>
                </a:lnTo>
                <a:lnTo>
                  <a:pt x="749773" y="40528"/>
                </a:lnTo>
                <a:lnTo>
                  <a:pt x="504071" y="286231"/>
                </a:lnTo>
                <a:lnTo>
                  <a:pt x="255835" y="40528"/>
                </a:lnTo>
                <a:lnTo>
                  <a:pt x="20264" y="276099"/>
                </a:lnTo>
                <a:lnTo>
                  <a:pt x="0" y="258368"/>
                </a:lnTo>
                <a:lnTo>
                  <a:pt x="255835" y="0"/>
                </a:lnTo>
                <a:lnTo>
                  <a:pt x="504071" y="248236"/>
                </a:lnTo>
                <a:lnTo>
                  <a:pt x="749773" y="0"/>
                </a:lnTo>
                <a:lnTo>
                  <a:pt x="995476" y="248236"/>
                </a:lnTo>
                <a:lnTo>
                  <a:pt x="1243712" y="0"/>
                </a:lnTo>
                <a:lnTo>
                  <a:pt x="1489414" y="248236"/>
                </a:lnTo>
                <a:lnTo>
                  <a:pt x="1735117" y="0"/>
                </a:lnTo>
                <a:lnTo>
                  <a:pt x="1990952" y="258368"/>
                </a:lnTo>
                <a:lnTo>
                  <a:pt x="1973221" y="276099"/>
                </a:lnTo>
                <a:lnTo>
                  <a:pt x="1735117" y="40528"/>
                </a:lnTo>
                <a:close/>
              </a:path>
            </a:pathLst>
          </a:custGeom>
          <a:solidFill>
            <a:schemeClr val="tx1"/>
          </a:solidFill>
          <a:ln w="25320" cap="flat">
            <a:noFill/>
            <a:prstDash val="solid"/>
            <a:miter/>
          </a:ln>
        </p:spPr>
        <p:txBody>
          <a:bodyPr rtlCol="0" anchor="ctr"/>
          <a:lstStyle/>
          <a:p>
            <a:endParaRPr lang="en-US"/>
          </a:p>
        </p:txBody>
      </p:sp>
      <p:pic>
        <p:nvPicPr>
          <p:cNvPr id="5" name="图片 4" descr="桌子上有切好的水果和蔬菜&#10;&#10;描述已自动生成">
            <a:extLst>
              <a:ext uri="{FF2B5EF4-FFF2-40B4-BE49-F238E27FC236}">
                <a16:creationId xmlns:a16="http://schemas.microsoft.com/office/drawing/2014/main" id="{2D3028EB-6941-E34F-BB7D-43BC523C0C04}"/>
              </a:ext>
            </a:extLst>
          </p:cNvPr>
          <p:cNvPicPr>
            <a:picLocks noChangeAspect="1"/>
          </p:cNvPicPr>
          <p:nvPr/>
        </p:nvPicPr>
        <p:blipFill>
          <a:blip r:embed="rId3"/>
          <a:stretch>
            <a:fillRect/>
          </a:stretch>
        </p:blipFill>
        <p:spPr>
          <a:xfrm>
            <a:off x="2625273" y="3535368"/>
            <a:ext cx="3217333" cy="2412999"/>
          </a:xfrm>
          <a:prstGeom prst="rect">
            <a:avLst/>
          </a:prstGeom>
        </p:spPr>
      </p:pic>
      <p:grpSp>
        <p:nvGrpSpPr>
          <p:cNvPr id="48" name="Group 47">
            <a:extLst>
              <a:ext uri="{FF2B5EF4-FFF2-40B4-BE49-F238E27FC236}">
                <a16:creationId xmlns:a16="http://schemas.microsoft.com/office/drawing/2014/main" id="{F00DE533-25C0-4F0C-BE82-69DF49EC1B7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625273" y="5507052"/>
            <a:ext cx="1413328" cy="1350947"/>
            <a:chOff x="2625273" y="5507052"/>
            <a:chExt cx="1413328" cy="1350947"/>
          </a:xfrm>
        </p:grpSpPr>
        <p:sp>
          <p:nvSpPr>
            <p:cNvPr id="49" name="Freeform: Shape 48">
              <a:extLst>
                <a:ext uri="{FF2B5EF4-FFF2-40B4-BE49-F238E27FC236}">
                  <a16:creationId xmlns:a16="http://schemas.microsoft.com/office/drawing/2014/main" id="{A92DF49A-063A-4F60-BE30-D268264925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704689" y="5586468"/>
              <a:ext cx="299964" cy="299964"/>
            </a:xfrm>
            <a:custGeom>
              <a:avLst/>
              <a:gdLst>
                <a:gd name="connsiteX0" fmla="*/ 112967 w 112966"/>
                <a:gd name="connsiteY0" fmla="*/ 0 h 112966"/>
                <a:gd name="connsiteX1" fmla="*/ 0 w 112966"/>
                <a:gd name="connsiteY1" fmla="*/ 112967 h 112966"/>
                <a:gd name="connsiteX2" fmla="*/ 112967 w 112966"/>
                <a:gd name="connsiteY2" fmla="*/ 0 h 112966"/>
              </a:gdLst>
              <a:ahLst/>
              <a:cxnLst>
                <a:cxn ang="0">
                  <a:pos x="connsiteX0" y="connsiteY0"/>
                </a:cxn>
                <a:cxn ang="0">
                  <a:pos x="connsiteX1" y="connsiteY1"/>
                </a:cxn>
                <a:cxn ang="0">
                  <a:pos x="connsiteX2" y="connsiteY2"/>
                </a:cxn>
              </a:cxnLst>
              <a:rect l="l" t="t" r="r" b="b"/>
              <a:pathLst>
                <a:path w="112966" h="112966">
                  <a:moveTo>
                    <a:pt x="112967" y="0"/>
                  </a:moveTo>
                  <a:lnTo>
                    <a:pt x="0" y="112967"/>
                  </a:lnTo>
                  <a:cubicBezTo>
                    <a:pt x="25356" y="64747"/>
                    <a:pt x="64747" y="25356"/>
                    <a:pt x="112967" y="0"/>
                  </a:cubicBezTo>
                  <a:close/>
                </a:path>
              </a:pathLst>
            </a:custGeom>
            <a:solidFill>
              <a:schemeClr val="tx1"/>
            </a:solidFill>
            <a:ln w="9525" cap="flat">
              <a:noFill/>
              <a:prstDash val="solid"/>
              <a:miter/>
            </a:ln>
          </p:spPr>
          <p:txBody>
            <a:bodyPr rtlCol="0" anchor="ctr"/>
            <a:lstStyle/>
            <a:p>
              <a:endParaRPr lang="en-US"/>
            </a:p>
          </p:txBody>
        </p:sp>
        <p:sp>
          <p:nvSpPr>
            <p:cNvPr id="50" name="Freeform: Shape 49">
              <a:extLst>
                <a:ext uri="{FF2B5EF4-FFF2-40B4-BE49-F238E27FC236}">
                  <a16:creationId xmlns:a16="http://schemas.microsoft.com/office/drawing/2014/main" id="{70DCBBE0-7DEE-43ED-BEE3-ABB179CFC1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630332" y="5512111"/>
              <a:ext cx="611565" cy="611565"/>
            </a:xfrm>
            <a:custGeom>
              <a:avLst/>
              <a:gdLst>
                <a:gd name="connsiteX0" fmla="*/ 230314 w 230314"/>
                <a:gd name="connsiteY0" fmla="*/ 0 h 230314"/>
                <a:gd name="connsiteX1" fmla="*/ 0 w 230314"/>
                <a:gd name="connsiteY1" fmla="*/ 230314 h 230314"/>
                <a:gd name="connsiteX2" fmla="*/ 3524 w 230314"/>
                <a:gd name="connsiteY2" fmla="*/ 209550 h 230314"/>
                <a:gd name="connsiteX3" fmla="*/ 209550 w 230314"/>
                <a:gd name="connsiteY3" fmla="*/ 3524 h 230314"/>
                <a:gd name="connsiteX4" fmla="*/ 230314 w 230314"/>
                <a:gd name="connsiteY4" fmla="*/ 0 h 2303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314" h="230314">
                  <a:moveTo>
                    <a:pt x="230314" y="0"/>
                  </a:moveTo>
                  <a:lnTo>
                    <a:pt x="0" y="230314"/>
                  </a:lnTo>
                  <a:cubicBezTo>
                    <a:pt x="953" y="223361"/>
                    <a:pt x="2095" y="216408"/>
                    <a:pt x="3524" y="209550"/>
                  </a:cubicBezTo>
                  <a:lnTo>
                    <a:pt x="209550" y="3524"/>
                  </a:lnTo>
                  <a:cubicBezTo>
                    <a:pt x="216408" y="2095"/>
                    <a:pt x="223361" y="953"/>
                    <a:pt x="230314" y="0"/>
                  </a:cubicBezTo>
                  <a:close/>
                </a:path>
              </a:pathLst>
            </a:custGeom>
            <a:solidFill>
              <a:schemeClr val="tx1"/>
            </a:solidFill>
            <a:ln w="9525" cap="flat">
              <a:noFill/>
              <a:prstDash val="solid"/>
              <a:miter/>
            </a:ln>
          </p:spPr>
          <p:txBody>
            <a:bodyPr rtlCol="0" anchor="ctr"/>
            <a:lstStyle/>
            <a:p>
              <a:endParaRPr lang="en-US"/>
            </a:p>
          </p:txBody>
        </p:sp>
        <p:sp>
          <p:nvSpPr>
            <p:cNvPr id="51" name="Freeform: Shape 50">
              <a:extLst>
                <a:ext uri="{FF2B5EF4-FFF2-40B4-BE49-F238E27FC236}">
                  <a16:creationId xmlns:a16="http://schemas.microsoft.com/office/drawing/2014/main" id="{539FE8DF-D1B2-4074-9BDF-C458EA0123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625273" y="5507052"/>
              <a:ext cx="781022" cy="781022"/>
            </a:xfrm>
            <a:custGeom>
              <a:avLst/>
              <a:gdLst>
                <a:gd name="connsiteX0" fmla="*/ 294132 w 294131"/>
                <a:gd name="connsiteY0" fmla="*/ 1238 h 294131"/>
                <a:gd name="connsiteX1" fmla="*/ 1238 w 294131"/>
                <a:gd name="connsiteY1" fmla="*/ 294132 h 294131"/>
                <a:gd name="connsiteX2" fmla="*/ 0 w 294131"/>
                <a:gd name="connsiteY2" fmla="*/ 278225 h 294131"/>
                <a:gd name="connsiteX3" fmla="*/ 278225 w 294131"/>
                <a:gd name="connsiteY3" fmla="*/ 0 h 294131"/>
                <a:gd name="connsiteX4" fmla="*/ 294132 w 294131"/>
                <a:gd name="connsiteY4" fmla="*/ 1238 h 294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131" h="294131">
                  <a:moveTo>
                    <a:pt x="294132" y="1238"/>
                  </a:moveTo>
                  <a:lnTo>
                    <a:pt x="1238" y="294132"/>
                  </a:lnTo>
                  <a:cubicBezTo>
                    <a:pt x="667" y="288893"/>
                    <a:pt x="0" y="283559"/>
                    <a:pt x="0" y="278225"/>
                  </a:cubicBezTo>
                  <a:lnTo>
                    <a:pt x="278225" y="0"/>
                  </a:lnTo>
                  <a:cubicBezTo>
                    <a:pt x="283559" y="0"/>
                    <a:pt x="288893" y="667"/>
                    <a:pt x="294132" y="1238"/>
                  </a:cubicBezTo>
                  <a:close/>
                </a:path>
              </a:pathLst>
            </a:custGeom>
            <a:solidFill>
              <a:schemeClr val="tx1"/>
            </a:solidFill>
            <a:ln w="9525" cap="flat">
              <a:noFill/>
              <a:prstDash val="solid"/>
              <a:miter/>
            </a:ln>
          </p:spPr>
          <p:txBody>
            <a:bodyPr rtlCol="0" anchor="ctr"/>
            <a:lstStyle/>
            <a:p>
              <a:endParaRPr lang="en-US"/>
            </a:p>
          </p:txBody>
        </p:sp>
        <p:sp>
          <p:nvSpPr>
            <p:cNvPr id="52" name="Freeform: Shape 51">
              <a:extLst>
                <a:ext uri="{FF2B5EF4-FFF2-40B4-BE49-F238E27FC236}">
                  <a16:creationId xmlns:a16="http://schemas.microsoft.com/office/drawing/2014/main" id="{61C143B5-6E24-417D-A035-65747A8E9D5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646264" y="5527790"/>
              <a:ext cx="895343" cy="895598"/>
            </a:xfrm>
            <a:custGeom>
              <a:avLst/>
              <a:gdLst>
                <a:gd name="connsiteX0" fmla="*/ 337185 w 337184"/>
                <a:gd name="connsiteY0" fmla="*/ 3905 h 337280"/>
                <a:gd name="connsiteX1" fmla="*/ 3810 w 337184"/>
                <a:gd name="connsiteY1" fmla="*/ 337280 h 337280"/>
                <a:gd name="connsiteX2" fmla="*/ 0 w 337184"/>
                <a:gd name="connsiteY2" fmla="*/ 323850 h 337280"/>
                <a:gd name="connsiteX3" fmla="*/ 323850 w 337184"/>
                <a:gd name="connsiteY3" fmla="*/ 0 h 337280"/>
                <a:gd name="connsiteX4" fmla="*/ 337185 w 337184"/>
                <a:gd name="connsiteY4" fmla="*/ 3905 h 3372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7184" h="337280">
                  <a:moveTo>
                    <a:pt x="337185" y="3905"/>
                  </a:moveTo>
                  <a:lnTo>
                    <a:pt x="3810" y="337280"/>
                  </a:lnTo>
                  <a:cubicBezTo>
                    <a:pt x="2381" y="332899"/>
                    <a:pt x="1143" y="328422"/>
                    <a:pt x="0" y="323850"/>
                  </a:cubicBezTo>
                  <a:lnTo>
                    <a:pt x="323850" y="0"/>
                  </a:lnTo>
                  <a:cubicBezTo>
                    <a:pt x="328327" y="1715"/>
                    <a:pt x="332804" y="2477"/>
                    <a:pt x="337185" y="3905"/>
                  </a:cubicBezTo>
                  <a:close/>
                </a:path>
              </a:pathLst>
            </a:custGeom>
            <a:solidFill>
              <a:schemeClr val="tx1"/>
            </a:solidFill>
            <a:ln w="9525" cap="flat">
              <a:noFill/>
              <a:prstDash val="solid"/>
              <a:miter/>
            </a:ln>
          </p:spPr>
          <p:txBody>
            <a:bodyPr rtlCol="0" anchor="ctr"/>
            <a:lstStyle/>
            <a:p>
              <a:endParaRPr lang="en-US"/>
            </a:p>
          </p:txBody>
        </p:sp>
        <p:sp>
          <p:nvSpPr>
            <p:cNvPr id="53" name="Freeform: Shape 52">
              <a:extLst>
                <a:ext uri="{FF2B5EF4-FFF2-40B4-BE49-F238E27FC236}">
                  <a16:creationId xmlns:a16="http://schemas.microsoft.com/office/drawing/2014/main" id="{0331ED8C-8819-4FFB-BF3C-FDA6A90D4B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688754" y="5570533"/>
              <a:ext cx="968187" cy="968187"/>
            </a:xfrm>
            <a:custGeom>
              <a:avLst/>
              <a:gdLst>
                <a:gd name="connsiteX0" fmla="*/ 364617 w 364617"/>
                <a:gd name="connsiteY0" fmla="*/ 5620 h 364617"/>
                <a:gd name="connsiteX1" fmla="*/ 5620 w 364617"/>
                <a:gd name="connsiteY1" fmla="*/ 364617 h 364617"/>
                <a:gd name="connsiteX2" fmla="*/ 0 w 364617"/>
                <a:gd name="connsiteY2" fmla="*/ 353187 h 364617"/>
                <a:gd name="connsiteX3" fmla="*/ 353187 w 364617"/>
                <a:gd name="connsiteY3" fmla="*/ 0 h 364617"/>
                <a:gd name="connsiteX4" fmla="*/ 364617 w 364617"/>
                <a:gd name="connsiteY4" fmla="*/ 5620 h 3646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4617" h="364617">
                  <a:moveTo>
                    <a:pt x="364617" y="5620"/>
                  </a:moveTo>
                  <a:lnTo>
                    <a:pt x="5620" y="364617"/>
                  </a:lnTo>
                  <a:cubicBezTo>
                    <a:pt x="3620" y="360902"/>
                    <a:pt x="1715" y="357092"/>
                    <a:pt x="0" y="353187"/>
                  </a:cubicBezTo>
                  <a:lnTo>
                    <a:pt x="353187" y="0"/>
                  </a:lnTo>
                  <a:cubicBezTo>
                    <a:pt x="357092" y="1715"/>
                    <a:pt x="360902" y="3715"/>
                    <a:pt x="364617" y="5620"/>
                  </a:cubicBezTo>
                  <a:close/>
                </a:path>
              </a:pathLst>
            </a:custGeom>
            <a:solidFill>
              <a:schemeClr val="tx1"/>
            </a:solidFill>
            <a:ln w="9525" cap="flat">
              <a:noFill/>
              <a:prstDash val="solid"/>
              <a:miter/>
            </a:ln>
          </p:spPr>
          <p:txBody>
            <a:bodyPr rtlCol="0" anchor="ctr"/>
            <a:lstStyle/>
            <a:p>
              <a:endParaRPr lang="en-US" dirty="0"/>
            </a:p>
          </p:txBody>
        </p:sp>
        <p:sp>
          <p:nvSpPr>
            <p:cNvPr id="54" name="Freeform: Shape 53">
              <a:extLst>
                <a:ext uri="{FF2B5EF4-FFF2-40B4-BE49-F238E27FC236}">
                  <a16:creationId xmlns:a16="http://schemas.microsoft.com/office/drawing/2014/main" id="{2A39574D-5ECC-4A94-9CB6-646D90DA5A6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747433" y="5629212"/>
              <a:ext cx="1009666" cy="1009666"/>
            </a:xfrm>
            <a:custGeom>
              <a:avLst/>
              <a:gdLst>
                <a:gd name="connsiteX0" fmla="*/ 380238 w 380238"/>
                <a:gd name="connsiteY0" fmla="*/ 7239 h 380238"/>
                <a:gd name="connsiteX1" fmla="*/ 7239 w 380238"/>
                <a:gd name="connsiteY1" fmla="*/ 380238 h 380238"/>
                <a:gd name="connsiteX2" fmla="*/ 0 w 380238"/>
                <a:gd name="connsiteY2" fmla="*/ 370713 h 380238"/>
                <a:gd name="connsiteX3" fmla="*/ 370237 w 380238"/>
                <a:gd name="connsiteY3" fmla="*/ 0 h 380238"/>
                <a:gd name="connsiteX4" fmla="*/ 380238 w 380238"/>
                <a:gd name="connsiteY4" fmla="*/ 7239 h 3802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238" h="380238">
                  <a:moveTo>
                    <a:pt x="380238" y="7239"/>
                  </a:moveTo>
                  <a:lnTo>
                    <a:pt x="7239" y="380238"/>
                  </a:lnTo>
                  <a:cubicBezTo>
                    <a:pt x="4763" y="377000"/>
                    <a:pt x="2381" y="373571"/>
                    <a:pt x="0" y="370713"/>
                  </a:cubicBezTo>
                  <a:lnTo>
                    <a:pt x="370237" y="0"/>
                  </a:lnTo>
                  <a:cubicBezTo>
                    <a:pt x="373571" y="2381"/>
                    <a:pt x="377000" y="4763"/>
                    <a:pt x="380238" y="7239"/>
                  </a:cubicBezTo>
                  <a:close/>
                </a:path>
              </a:pathLst>
            </a:custGeom>
            <a:solidFill>
              <a:schemeClr val="tx1"/>
            </a:solidFill>
            <a:ln w="9525" cap="flat">
              <a:noFill/>
              <a:prstDash val="solid"/>
              <a:miter/>
            </a:ln>
          </p:spPr>
          <p:txBody>
            <a:bodyPr rtlCol="0" anchor="ctr"/>
            <a:lstStyle/>
            <a:p>
              <a:endParaRPr lang="en-US"/>
            </a:p>
          </p:txBody>
        </p:sp>
        <p:sp>
          <p:nvSpPr>
            <p:cNvPr id="55" name="Freeform: Shape 54">
              <a:extLst>
                <a:ext uri="{FF2B5EF4-FFF2-40B4-BE49-F238E27FC236}">
                  <a16:creationId xmlns:a16="http://schemas.microsoft.com/office/drawing/2014/main" id="{6A73D6F7-977D-4026-8F68-CA63C162C6D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820526" y="5702305"/>
              <a:ext cx="1022819" cy="1022819"/>
            </a:xfrm>
            <a:custGeom>
              <a:avLst/>
              <a:gdLst>
                <a:gd name="connsiteX0" fmla="*/ 380905 w 385191"/>
                <a:gd name="connsiteY0" fmla="*/ 4286 h 385191"/>
                <a:gd name="connsiteX1" fmla="*/ 385191 w 385191"/>
                <a:gd name="connsiteY1" fmla="*/ 8573 h 385191"/>
                <a:gd name="connsiteX2" fmla="*/ 8573 w 385191"/>
                <a:gd name="connsiteY2" fmla="*/ 385191 h 385191"/>
                <a:gd name="connsiteX3" fmla="*/ 4286 w 385191"/>
                <a:gd name="connsiteY3" fmla="*/ 380905 h 385191"/>
                <a:gd name="connsiteX4" fmla="*/ 0 w 385191"/>
                <a:gd name="connsiteY4" fmla="*/ 376523 h 385191"/>
                <a:gd name="connsiteX5" fmla="*/ 376523 w 385191"/>
                <a:gd name="connsiteY5" fmla="*/ 0 h 385191"/>
                <a:gd name="connsiteX6" fmla="*/ 380905 w 385191"/>
                <a:gd name="connsiteY6" fmla="*/ 4286 h 385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5191" h="385191">
                  <a:moveTo>
                    <a:pt x="380905" y="4286"/>
                  </a:moveTo>
                  <a:lnTo>
                    <a:pt x="385191" y="8573"/>
                  </a:lnTo>
                  <a:lnTo>
                    <a:pt x="8573" y="385191"/>
                  </a:lnTo>
                  <a:lnTo>
                    <a:pt x="4286" y="380905"/>
                  </a:lnTo>
                  <a:cubicBezTo>
                    <a:pt x="2762" y="379476"/>
                    <a:pt x="1334" y="377952"/>
                    <a:pt x="0" y="376523"/>
                  </a:cubicBezTo>
                  <a:lnTo>
                    <a:pt x="376523" y="0"/>
                  </a:lnTo>
                  <a:cubicBezTo>
                    <a:pt x="377952" y="1334"/>
                    <a:pt x="379476" y="2667"/>
                    <a:pt x="380905" y="4286"/>
                  </a:cubicBezTo>
                  <a:close/>
                </a:path>
              </a:pathLst>
            </a:custGeom>
            <a:solidFill>
              <a:schemeClr val="tx1"/>
            </a:solidFill>
            <a:ln w="9525" cap="flat">
              <a:noFill/>
              <a:prstDash val="solid"/>
              <a:miter/>
            </a:ln>
          </p:spPr>
          <p:txBody>
            <a:bodyPr rtlCol="0" anchor="ctr"/>
            <a:lstStyle/>
            <a:p>
              <a:endParaRPr lang="en-US"/>
            </a:p>
          </p:txBody>
        </p:sp>
        <p:sp>
          <p:nvSpPr>
            <p:cNvPr id="56" name="Freeform: Shape 55">
              <a:extLst>
                <a:ext uri="{FF2B5EF4-FFF2-40B4-BE49-F238E27FC236}">
                  <a16:creationId xmlns:a16="http://schemas.microsoft.com/office/drawing/2014/main" id="{56348370-4FD9-4A99-BB05-944D5B0B0E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908039" y="5788554"/>
              <a:ext cx="1008400" cy="1009664"/>
            </a:xfrm>
            <a:custGeom>
              <a:avLst/>
              <a:gdLst>
                <a:gd name="connsiteX0" fmla="*/ 372428 w 379761"/>
                <a:gd name="connsiteY0" fmla="*/ 0 h 380237"/>
                <a:gd name="connsiteX1" fmla="*/ 379762 w 379761"/>
                <a:gd name="connsiteY1" fmla="*/ 9525 h 380237"/>
                <a:gd name="connsiteX2" fmla="*/ 9525 w 379761"/>
                <a:gd name="connsiteY2" fmla="*/ 380238 h 380237"/>
                <a:gd name="connsiteX3" fmla="*/ 0 w 379761"/>
                <a:gd name="connsiteY3" fmla="*/ 372904 h 380237"/>
              </a:gdLst>
              <a:ahLst/>
              <a:cxnLst>
                <a:cxn ang="0">
                  <a:pos x="connsiteX0" y="connsiteY0"/>
                </a:cxn>
                <a:cxn ang="0">
                  <a:pos x="connsiteX1" y="connsiteY1"/>
                </a:cxn>
                <a:cxn ang="0">
                  <a:pos x="connsiteX2" y="connsiteY2"/>
                </a:cxn>
                <a:cxn ang="0">
                  <a:pos x="connsiteX3" y="connsiteY3"/>
                </a:cxn>
              </a:cxnLst>
              <a:rect l="l" t="t" r="r" b="b"/>
              <a:pathLst>
                <a:path w="379761" h="380237">
                  <a:moveTo>
                    <a:pt x="372428" y="0"/>
                  </a:moveTo>
                  <a:cubicBezTo>
                    <a:pt x="374999" y="3239"/>
                    <a:pt x="377381" y="6572"/>
                    <a:pt x="379762" y="9525"/>
                  </a:cubicBezTo>
                  <a:lnTo>
                    <a:pt x="9525" y="380238"/>
                  </a:lnTo>
                  <a:cubicBezTo>
                    <a:pt x="6096" y="377857"/>
                    <a:pt x="2762" y="375476"/>
                    <a:pt x="0" y="372904"/>
                  </a:cubicBezTo>
                  <a:close/>
                </a:path>
              </a:pathLst>
            </a:custGeom>
            <a:solidFill>
              <a:schemeClr val="tx1"/>
            </a:solidFill>
            <a:ln w="9525" cap="flat">
              <a:noFill/>
              <a:prstDash val="solid"/>
              <a:miter/>
            </a:ln>
          </p:spPr>
          <p:txBody>
            <a:bodyPr rtlCol="0" anchor="ctr"/>
            <a:lstStyle/>
            <a:p>
              <a:endParaRPr lang="en-US"/>
            </a:p>
          </p:txBody>
        </p:sp>
        <p:sp>
          <p:nvSpPr>
            <p:cNvPr id="57" name="Freeform: Shape 56">
              <a:extLst>
                <a:ext uri="{FF2B5EF4-FFF2-40B4-BE49-F238E27FC236}">
                  <a16:creationId xmlns:a16="http://schemas.microsoft.com/office/drawing/2014/main" id="{33F754F7-4BA0-4680-869F-AC312694EE4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704689" y="5586468"/>
              <a:ext cx="299964" cy="299964"/>
            </a:xfrm>
            <a:custGeom>
              <a:avLst/>
              <a:gdLst>
                <a:gd name="connsiteX0" fmla="*/ 112967 w 112966"/>
                <a:gd name="connsiteY0" fmla="*/ 0 h 112966"/>
                <a:gd name="connsiteX1" fmla="*/ 0 w 112966"/>
                <a:gd name="connsiteY1" fmla="*/ 112967 h 112966"/>
                <a:gd name="connsiteX2" fmla="*/ 112967 w 112966"/>
                <a:gd name="connsiteY2" fmla="*/ 0 h 112966"/>
              </a:gdLst>
              <a:ahLst/>
              <a:cxnLst>
                <a:cxn ang="0">
                  <a:pos x="connsiteX0" y="connsiteY0"/>
                </a:cxn>
                <a:cxn ang="0">
                  <a:pos x="connsiteX1" y="connsiteY1"/>
                </a:cxn>
                <a:cxn ang="0">
                  <a:pos x="connsiteX2" y="connsiteY2"/>
                </a:cxn>
              </a:cxnLst>
              <a:rect l="l" t="t" r="r" b="b"/>
              <a:pathLst>
                <a:path w="112966" h="112966">
                  <a:moveTo>
                    <a:pt x="112967" y="0"/>
                  </a:moveTo>
                  <a:lnTo>
                    <a:pt x="0" y="112967"/>
                  </a:lnTo>
                  <a:cubicBezTo>
                    <a:pt x="25356" y="64747"/>
                    <a:pt x="64747" y="25356"/>
                    <a:pt x="112967" y="0"/>
                  </a:cubicBezTo>
                  <a:close/>
                </a:path>
              </a:pathLst>
            </a:custGeom>
            <a:solidFill>
              <a:schemeClr val="tx1">
                <a:alpha val="20000"/>
              </a:schemeClr>
            </a:solidFill>
            <a:ln w="9525" cap="flat">
              <a:noFill/>
              <a:prstDash val="solid"/>
              <a:miter/>
            </a:ln>
          </p:spPr>
          <p:txBody>
            <a:bodyPr rtlCol="0" anchor="ctr"/>
            <a:lstStyle/>
            <a:p>
              <a:endParaRPr lang="en-US"/>
            </a:p>
          </p:txBody>
        </p:sp>
        <p:sp>
          <p:nvSpPr>
            <p:cNvPr id="58" name="Freeform: Shape 57">
              <a:extLst>
                <a:ext uri="{FF2B5EF4-FFF2-40B4-BE49-F238E27FC236}">
                  <a16:creationId xmlns:a16="http://schemas.microsoft.com/office/drawing/2014/main" id="{D1146D46-43DB-4487-A191-0970511C33C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06425" y="5888204"/>
              <a:ext cx="968692" cy="968692"/>
            </a:xfrm>
            <a:custGeom>
              <a:avLst/>
              <a:gdLst>
                <a:gd name="connsiteX0" fmla="*/ 359188 w 364807"/>
                <a:gd name="connsiteY0" fmla="*/ 0 h 364807"/>
                <a:gd name="connsiteX1" fmla="*/ 364808 w 364807"/>
                <a:gd name="connsiteY1" fmla="*/ 11621 h 364807"/>
                <a:gd name="connsiteX2" fmla="*/ 11621 w 364807"/>
                <a:gd name="connsiteY2" fmla="*/ 364808 h 364807"/>
                <a:gd name="connsiteX3" fmla="*/ 0 w 364807"/>
                <a:gd name="connsiteY3" fmla="*/ 359188 h 364807"/>
              </a:gdLst>
              <a:ahLst/>
              <a:cxnLst>
                <a:cxn ang="0">
                  <a:pos x="connsiteX0" y="connsiteY0"/>
                </a:cxn>
                <a:cxn ang="0">
                  <a:pos x="connsiteX1" y="connsiteY1"/>
                </a:cxn>
                <a:cxn ang="0">
                  <a:pos x="connsiteX2" y="connsiteY2"/>
                </a:cxn>
                <a:cxn ang="0">
                  <a:pos x="connsiteX3" y="connsiteY3"/>
                </a:cxn>
              </a:cxnLst>
              <a:rect l="l" t="t" r="r" b="b"/>
              <a:pathLst>
                <a:path w="364807" h="364807">
                  <a:moveTo>
                    <a:pt x="359188" y="0"/>
                  </a:moveTo>
                  <a:cubicBezTo>
                    <a:pt x="361188" y="3905"/>
                    <a:pt x="362998" y="7715"/>
                    <a:pt x="364808" y="11621"/>
                  </a:cubicBezTo>
                  <a:lnTo>
                    <a:pt x="11621" y="364808"/>
                  </a:lnTo>
                  <a:cubicBezTo>
                    <a:pt x="7715" y="362998"/>
                    <a:pt x="3905" y="361188"/>
                    <a:pt x="0" y="359188"/>
                  </a:cubicBezTo>
                  <a:close/>
                </a:path>
              </a:pathLst>
            </a:custGeom>
            <a:solidFill>
              <a:schemeClr val="tx1"/>
            </a:solidFill>
            <a:ln w="9525" cap="flat">
              <a:noFill/>
              <a:prstDash val="solid"/>
              <a:miter/>
            </a:ln>
          </p:spPr>
          <p:txBody>
            <a:bodyPr rtlCol="0" anchor="ctr"/>
            <a:lstStyle/>
            <a:p>
              <a:endParaRPr lang="en-US"/>
            </a:p>
          </p:txBody>
        </p:sp>
        <p:sp>
          <p:nvSpPr>
            <p:cNvPr id="59" name="Freeform: Shape 58">
              <a:extLst>
                <a:ext uri="{FF2B5EF4-FFF2-40B4-BE49-F238E27FC236}">
                  <a16:creationId xmlns:a16="http://schemas.microsoft.com/office/drawing/2014/main" id="{DDA0090F-4FBF-434D-83B1-B274F83A91F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153536" y="6004044"/>
              <a:ext cx="864072" cy="853955"/>
            </a:xfrm>
            <a:custGeom>
              <a:avLst/>
              <a:gdLst>
                <a:gd name="connsiteX0" fmla="*/ 1260376 w 1275308"/>
                <a:gd name="connsiteY0" fmla="*/ 0 h 1260376"/>
                <a:gd name="connsiteX1" fmla="*/ 1275308 w 1275308"/>
                <a:gd name="connsiteY1" fmla="*/ 52634 h 1260376"/>
                <a:gd name="connsiteX2" fmla="*/ 67566 w 1275308"/>
                <a:gd name="connsiteY2" fmla="*/ 1260376 h 1260376"/>
                <a:gd name="connsiteX3" fmla="*/ 0 w 1275308"/>
                <a:gd name="connsiteY3" fmla="*/ 1260376 h 1260376"/>
              </a:gdLst>
              <a:ahLst/>
              <a:cxnLst>
                <a:cxn ang="0">
                  <a:pos x="connsiteX0" y="connsiteY0"/>
                </a:cxn>
                <a:cxn ang="0">
                  <a:pos x="connsiteX1" y="connsiteY1"/>
                </a:cxn>
                <a:cxn ang="0">
                  <a:pos x="connsiteX2" y="connsiteY2"/>
                </a:cxn>
                <a:cxn ang="0">
                  <a:pos x="connsiteX3" y="connsiteY3"/>
                </a:cxn>
              </a:cxnLst>
              <a:rect l="l" t="t" r="r" b="b"/>
              <a:pathLst>
                <a:path w="1275308" h="1260376">
                  <a:moveTo>
                    <a:pt x="1260376" y="0"/>
                  </a:moveTo>
                  <a:cubicBezTo>
                    <a:pt x="1265977" y="17174"/>
                    <a:pt x="1270829" y="34716"/>
                    <a:pt x="1275308" y="52634"/>
                  </a:cubicBezTo>
                  <a:lnTo>
                    <a:pt x="67566" y="1260376"/>
                  </a:lnTo>
                  <a:lnTo>
                    <a:pt x="0" y="1260376"/>
                  </a:lnTo>
                  <a:close/>
                </a:path>
              </a:pathLst>
            </a:custGeom>
            <a:solidFill>
              <a:schemeClr val="tx1"/>
            </a:solidFill>
            <a:ln w="9525" cap="flat">
              <a:noFill/>
              <a:prstDash val="solid"/>
              <a:miter/>
            </a:ln>
          </p:spPr>
          <p:txBody>
            <a:bodyPr wrap="square" rtlCol="0" anchor="ctr">
              <a:noAutofit/>
            </a:bodyPr>
            <a:lstStyle/>
            <a:p>
              <a:endParaRPr lang="en-US"/>
            </a:p>
          </p:txBody>
        </p:sp>
        <p:sp>
          <p:nvSpPr>
            <p:cNvPr id="60" name="Freeform: Shape 59">
              <a:extLst>
                <a:ext uri="{FF2B5EF4-FFF2-40B4-BE49-F238E27FC236}">
                  <a16:creationId xmlns:a16="http://schemas.microsoft.com/office/drawing/2014/main" id="{F724217F-8EC0-4A99-A861-4333553CF9F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630332" y="5512111"/>
              <a:ext cx="611565" cy="611565"/>
            </a:xfrm>
            <a:custGeom>
              <a:avLst/>
              <a:gdLst>
                <a:gd name="connsiteX0" fmla="*/ 230314 w 230314"/>
                <a:gd name="connsiteY0" fmla="*/ 0 h 230314"/>
                <a:gd name="connsiteX1" fmla="*/ 0 w 230314"/>
                <a:gd name="connsiteY1" fmla="*/ 230314 h 230314"/>
                <a:gd name="connsiteX2" fmla="*/ 3524 w 230314"/>
                <a:gd name="connsiteY2" fmla="*/ 209550 h 230314"/>
                <a:gd name="connsiteX3" fmla="*/ 209550 w 230314"/>
                <a:gd name="connsiteY3" fmla="*/ 3524 h 230314"/>
                <a:gd name="connsiteX4" fmla="*/ 230314 w 230314"/>
                <a:gd name="connsiteY4" fmla="*/ 0 h 2303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314" h="230314">
                  <a:moveTo>
                    <a:pt x="230314" y="0"/>
                  </a:moveTo>
                  <a:lnTo>
                    <a:pt x="0" y="230314"/>
                  </a:lnTo>
                  <a:cubicBezTo>
                    <a:pt x="953" y="223361"/>
                    <a:pt x="2095" y="216408"/>
                    <a:pt x="3524" y="209550"/>
                  </a:cubicBezTo>
                  <a:lnTo>
                    <a:pt x="209550" y="3524"/>
                  </a:lnTo>
                  <a:cubicBezTo>
                    <a:pt x="216408" y="2095"/>
                    <a:pt x="223361" y="953"/>
                    <a:pt x="230314" y="0"/>
                  </a:cubicBezTo>
                  <a:close/>
                </a:path>
              </a:pathLst>
            </a:custGeom>
            <a:solidFill>
              <a:schemeClr val="tx1">
                <a:alpha val="20000"/>
              </a:schemeClr>
            </a:solidFill>
            <a:ln w="9525" cap="flat">
              <a:noFill/>
              <a:prstDash val="solid"/>
              <a:miter/>
            </a:ln>
          </p:spPr>
          <p:txBody>
            <a:bodyPr rtlCol="0" anchor="ctr"/>
            <a:lstStyle/>
            <a:p>
              <a:endParaRPr lang="en-US"/>
            </a:p>
          </p:txBody>
        </p:sp>
        <p:sp>
          <p:nvSpPr>
            <p:cNvPr id="61" name="Freeform: Shape 60">
              <a:extLst>
                <a:ext uri="{FF2B5EF4-FFF2-40B4-BE49-F238E27FC236}">
                  <a16:creationId xmlns:a16="http://schemas.microsoft.com/office/drawing/2014/main" id="{C8DF6032-C07A-45C6-8A4F-04EF4EDC041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316440" y="6139358"/>
              <a:ext cx="722161" cy="718641"/>
            </a:xfrm>
            <a:custGeom>
              <a:avLst/>
              <a:gdLst>
                <a:gd name="connsiteX0" fmla="*/ 1061006 w 1065858"/>
                <a:gd name="connsiteY0" fmla="*/ 0 h 1060662"/>
                <a:gd name="connsiteX1" fmla="*/ 1065858 w 1065858"/>
                <a:gd name="connsiteY1" fmla="*/ 62342 h 1060662"/>
                <a:gd name="connsiteX2" fmla="*/ 67196 w 1065858"/>
                <a:gd name="connsiteY2" fmla="*/ 1060662 h 1060662"/>
                <a:gd name="connsiteX3" fmla="*/ 0 w 1065858"/>
                <a:gd name="connsiteY3" fmla="*/ 1060662 h 1060662"/>
              </a:gdLst>
              <a:ahLst/>
              <a:cxnLst>
                <a:cxn ang="0">
                  <a:pos x="connsiteX0" y="connsiteY0"/>
                </a:cxn>
                <a:cxn ang="0">
                  <a:pos x="connsiteX1" y="connsiteY1"/>
                </a:cxn>
                <a:cxn ang="0">
                  <a:pos x="connsiteX2" y="connsiteY2"/>
                </a:cxn>
                <a:cxn ang="0">
                  <a:pos x="connsiteX3" y="connsiteY3"/>
                </a:cxn>
              </a:cxnLst>
              <a:rect l="l" t="t" r="r" b="b"/>
              <a:pathLst>
                <a:path w="1065858" h="1060662">
                  <a:moveTo>
                    <a:pt x="1061006" y="0"/>
                  </a:moveTo>
                  <a:cubicBezTo>
                    <a:pt x="1063248" y="20905"/>
                    <a:pt x="1064741" y="41809"/>
                    <a:pt x="1065858" y="62342"/>
                  </a:cubicBezTo>
                  <a:lnTo>
                    <a:pt x="67196" y="1060662"/>
                  </a:lnTo>
                  <a:lnTo>
                    <a:pt x="0" y="1060662"/>
                  </a:lnTo>
                  <a:close/>
                </a:path>
              </a:pathLst>
            </a:custGeom>
            <a:solidFill>
              <a:schemeClr val="tx1"/>
            </a:solidFill>
            <a:ln w="9525" cap="flat">
              <a:noFill/>
              <a:prstDash val="solid"/>
              <a:miter/>
            </a:ln>
          </p:spPr>
          <p:txBody>
            <a:bodyPr wrap="square" rtlCol="0" anchor="ctr">
              <a:noAutofit/>
            </a:bodyPr>
            <a:lstStyle/>
            <a:p>
              <a:endParaRPr lang="en-US"/>
            </a:p>
          </p:txBody>
        </p:sp>
        <p:sp>
          <p:nvSpPr>
            <p:cNvPr id="62" name="Freeform: Shape 61">
              <a:extLst>
                <a:ext uri="{FF2B5EF4-FFF2-40B4-BE49-F238E27FC236}">
                  <a16:creationId xmlns:a16="http://schemas.microsoft.com/office/drawing/2014/main" id="{5ADDD742-9F78-44F9-9FB7-07841AD981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625273" y="5507052"/>
              <a:ext cx="781022" cy="781022"/>
            </a:xfrm>
            <a:custGeom>
              <a:avLst/>
              <a:gdLst>
                <a:gd name="connsiteX0" fmla="*/ 294132 w 294131"/>
                <a:gd name="connsiteY0" fmla="*/ 1238 h 294131"/>
                <a:gd name="connsiteX1" fmla="*/ 1238 w 294131"/>
                <a:gd name="connsiteY1" fmla="*/ 294132 h 294131"/>
                <a:gd name="connsiteX2" fmla="*/ 0 w 294131"/>
                <a:gd name="connsiteY2" fmla="*/ 278225 h 294131"/>
                <a:gd name="connsiteX3" fmla="*/ 278225 w 294131"/>
                <a:gd name="connsiteY3" fmla="*/ 0 h 294131"/>
                <a:gd name="connsiteX4" fmla="*/ 294132 w 294131"/>
                <a:gd name="connsiteY4" fmla="*/ 1238 h 294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131" h="294131">
                  <a:moveTo>
                    <a:pt x="294132" y="1238"/>
                  </a:moveTo>
                  <a:lnTo>
                    <a:pt x="1238" y="294132"/>
                  </a:lnTo>
                  <a:cubicBezTo>
                    <a:pt x="667" y="288893"/>
                    <a:pt x="0" y="283559"/>
                    <a:pt x="0" y="278225"/>
                  </a:cubicBezTo>
                  <a:lnTo>
                    <a:pt x="278225" y="0"/>
                  </a:lnTo>
                  <a:cubicBezTo>
                    <a:pt x="283559" y="0"/>
                    <a:pt x="288893" y="667"/>
                    <a:pt x="294132" y="1238"/>
                  </a:cubicBezTo>
                  <a:close/>
                </a:path>
              </a:pathLst>
            </a:custGeom>
            <a:solidFill>
              <a:schemeClr val="tx1">
                <a:alpha val="20000"/>
              </a:schemeClr>
            </a:solidFill>
            <a:ln w="9525" cap="flat">
              <a:noFill/>
              <a:prstDash val="solid"/>
              <a:miter/>
            </a:ln>
          </p:spPr>
          <p:txBody>
            <a:bodyPr rtlCol="0" anchor="ctr"/>
            <a:lstStyle/>
            <a:p>
              <a:endParaRPr lang="en-US"/>
            </a:p>
          </p:txBody>
        </p:sp>
        <p:sp>
          <p:nvSpPr>
            <p:cNvPr id="63" name="Freeform: Shape 62">
              <a:extLst>
                <a:ext uri="{FF2B5EF4-FFF2-40B4-BE49-F238E27FC236}">
                  <a16:creationId xmlns:a16="http://schemas.microsoft.com/office/drawing/2014/main" id="{F5B89F44-A096-479D-AD1F-120561C282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479303" y="6303757"/>
              <a:ext cx="554242" cy="554242"/>
            </a:xfrm>
            <a:custGeom>
              <a:avLst/>
              <a:gdLst>
                <a:gd name="connsiteX0" fmla="*/ 818022 w 818022"/>
                <a:gd name="connsiteY0" fmla="*/ 0 h 818022"/>
                <a:gd name="connsiteX1" fmla="*/ 804584 w 818022"/>
                <a:gd name="connsiteY1" fmla="*/ 80632 h 818022"/>
                <a:gd name="connsiteX2" fmla="*/ 67190 w 818022"/>
                <a:gd name="connsiteY2" fmla="*/ 818022 h 818022"/>
                <a:gd name="connsiteX3" fmla="*/ 0 w 818022"/>
                <a:gd name="connsiteY3" fmla="*/ 818022 h 818022"/>
              </a:gdLst>
              <a:ahLst/>
              <a:cxnLst>
                <a:cxn ang="0">
                  <a:pos x="connsiteX0" y="connsiteY0"/>
                </a:cxn>
                <a:cxn ang="0">
                  <a:pos x="connsiteX1" y="connsiteY1"/>
                </a:cxn>
                <a:cxn ang="0">
                  <a:pos x="connsiteX2" y="connsiteY2"/>
                </a:cxn>
                <a:cxn ang="0">
                  <a:pos x="connsiteX3" y="connsiteY3"/>
                </a:cxn>
              </a:cxnLst>
              <a:rect l="l" t="t" r="r" b="b"/>
              <a:pathLst>
                <a:path w="818022" h="818022">
                  <a:moveTo>
                    <a:pt x="818022" y="0"/>
                  </a:moveTo>
                  <a:cubicBezTo>
                    <a:pt x="814660" y="27250"/>
                    <a:pt x="810180" y="53755"/>
                    <a:pt x="804584" y="80632"/>
                  </a:cubicBezTo>
                  <a:lnTo>
                    <a:pt x="67190" y="818022"/>
                  </a:lnTo>
                  <a:lnTo>
                    <a:pt x="0" y="818022"/>
                  </a:lnTo>
                  <a:close/>
                </a:path>
              </a:pathLst>
            </a:custGeom>
            <a:solidFill>
              <a:schemeClr val="tx1"/>
            </a:solidFill>
            <a:ln w="9525" cap="flat">
              <a:noFill/>
              <a:prstDash val="solid"/>
              <a:miter/>
            </a:ln>
          </p:spPr>
          <p:txBody>
            <a:bodyPr wrap="square" rtlCol="0" anchor="ctr">
              <a:noAutofit/>
            </a:bodyPr>
            <a:lstStyle/>
            <a:p>
              <a:endParaRPr lang="en-US"/>
            </a:p>
          </p:txBody>
        </p:sp>
        <p:sp>
          <p:nvSpPr>
            <p:cNvPr id="64" name="Freeform: Shape 63">
              <a:extLst>
                <a:ext uri="{FF2B5EF4-FFF2-40B4-BE49-F238E27FC236}">
                  <a16:creationId xmlns:a16="http://schemas.microsoft.com/office/drawing/2014/main" id="{6E06D15A-9830-4BD8-941F-3401B4B376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646264" y="5527790"/>
              <a:ext cx="895343" cy="895598"/>
            </a:xfrm>
            <a:custGeom>
              <a:avLst/>
              <a:gdLst>
                <a:gd name="connsiteX0" fmla="*/ 337185 w 337184"/>
                <a:gd name="connsiteY0" fmla="*/ 3905 h 337280"/>
                <a:gd name="connsiteX1" fmla="*/ 3810 w 337184"/>
                <a:gd name="connsiteY1" fmla="*/ 337280 h 337280"/>
                <a:gd name="connsiteX2" fmla="*/ 0 w 337184"/>
                <a:gd name="connsiteY2" fmla="*/ 323850 h 337280"/>
                <a:gd name="connsiteX3" fmla="*/ 323850 w 337184"/>
                <a:gd name="connsiteY3" fmla="*/ 0 h 337280"/>
                <a:gd name="connsiteX4" fmla="*/ 337185 w 337184"/>
                <a:gd name="connsiteY4" fmla="*/ 3905 h 3372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7184" h="337280">
                  <a:moveTo>
                    <a:pt x="337185" y="3905"/>
                  </a:moveTo>
                  <a:lnTo>
                    <a:pt x="3810" y="337280"/>
                  </a:lnTo>
                  <a:cubicBezTo>
                    <a:pt x="2381" y="332899"/>
                    <a:pt x="1143" y="328422"/>
                    <a:pt x="0" y="323850"/>
                  </a:cubicBezTo>
                  <a:lnTo>
                    <a:pt x="323850" y="0"/>
                  </a:lnTo>
                  <a:cubicBezTo>
                    <a:pt x="328327" y="1715"/>
                    <a:pt x="332804" y="2477"/>
                    <a:pt x="337185" y="3905"/>
                  </a:cubicBezTo>
                  <a:close/>
                </a:path>
              </a:pathLst>
            </a:custGeom>
            <a:solidFill>
              <a:schemeClr val="tx1">
                <a:alpha val="20000"/>
              </a:schemeClr>
            </a:solidFill>
            <a:ln w="9525" cap="flat">
              <a:noFill/>
              <a:prstDash val="solid"/>
              <a:miter/>
            </a:ln>
          </p:spPr>
          <p:txBody>
            <a:bodyPr rtlCol="0" anchor="ctr"/>
            <a:lstStyle/>
            <a:p>
              <a:endParaRPr lang="en-US"/>
            </a:p>
          </p:txBody>
        </p:sp>
        <p:sp>
          <p:nvSpPr>
            <p:cNvPr id="65" name="Freeform: Shape 64">
              <a:extLst>
                <a:ext uri="{FF2B5EF4-FFF2-40B4-BE49-F238E27FC236}">
                  <a16:creationId xmlns:a16="http://schemas.microsoft.com/office/drawing/2014/main" id="{5376E293-3542-4A0D-B906-18A667FE64F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688754" y="5570533"/>
              <a:ext cx="968187" cy="968187"/>
            </a:xfrm>
            <a:custGeom>
              <a:avLst/>
              <a:gdLst>
                <a:gd name="connsiteX0" fmla="*/ 364617 w 364617"/>
                <a:gd name="connsiteY0" fmla="*/ 5620 h 364617"/>
                <a:gd name="connsiteX1" fmla="*/ 5620 w 364617"/>
                <a:gd name="connsiteY1" fmla="*/ 364617 h 364617"/>
                <a:gd name="connsiteX2" fmla="*/ 0 w 364617"/>
                <a:gd name="connsiteY2" fmla="*/ 353187 h 364617"/>
                <a:gd name="connsiteX3" fmla="*/ 353187 w 364617"/>
                <a:gd name="connsiteY3" fmla="*/ 0 h 364617"/>
                <a:gd name="connsiteX4" fmla="*/ 364617 w 364617"/>
                <a:gd name="connsiteY4" fmla="*/ 5620 h 3646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4617" h="364617">
                  <a:moveTo>
                    <a:pt x="364617" y="5620"/>
                  </a:moveTo>
                  <a:lnTo>
                    <a:pt x="5620" y="364617"/>
                  </a:lnTo>
                  <a:cubicBezTo>
                    <a:pt x="3620" y="360902"/>
                    <a:pt x="1715" y="357092"/>
                    <a:pt x="0" y="353187"/>
                  </a:cubicBezTo>
                  <a:lnTo>
                    <a:pt x="353187" y="0"/>
                  </a:lnTo>
                  <a:cubicBezTo>
                    <a:pt x="357092" y="1715"/>
                    <a:pt x="360902" y="3715"/>
                    <a:pt x="364617" y="5620"/>
                  </a:cubicBezTo>
                  <a:close/>
                </a:path>
              </a:pathLst>
            </a:custGeom>
            <a:solidFill>
              <a:schemeClr val="tx1">
                <a:alpha val="20000"/>
              </a:schemeClr>
            </a:solidFill>
            <a:ln w="9525" cap="flat">
              <a:noFill/>
              <a:prstDash val="solid"/>
              <a:miter/>
            </a:ln>
          </p:spPr>
          <p:txBody>
            <a:bodyPr rtlCol="0" anchor="ctr"/>
            <a:lstStyle/>
            <a:p>
              <a:endParaRPr lang="en-US" dirty="0"/>
            </a:p>
          </p:txBody>
        </p:sp>
        <p:sp>
          <p:nvSpPr>
            <p:cNvPr id="66" name="Freeform: Shape 65">
              <a:extLst>
                <a:ext uri="{FF2B5EF4-FFF2-40B4-BE49-F238E27FC236}">
                  <a16:creationId xmlns:a16="http://schemas.microsoft.com/office/drawing/2014/main" id="{25547DC8-8B87-4446-9CC9-65AF04A5FE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659220" y="6540999"/>
              <a:ext cx="299712" cy="299712"/>
            </a:xfrm>
            <a:custGeom>
              <a:avLst/>
              <a:gdLst>
                <a:gd name="connsiteX0" fmla="*/ 112871 w 112871"/>
                <a:gd name="connsiteY0" fmla="*/ 0 h 112871"/>
                <a:gd name="connsiteX1" fmla="*/ 0 w 112871"/>
                <a:gd name="connsiteY1" fmla="*/ 112871 h 112871"/>
              </a:gdLst>
              <a:ahLst/>
              <a:cxnLst>
                <a:cxn ang="0">
                  <a:pos x="connsiteX0" y="connsiteY0"/>
                </a:cxn>
                <a:cxn ang="0">
                  <a:pos x="connsiteX1" y="connsiteY1"/>
                </a:cxn>
              </a:cxnLst>
              <a:rect l="l" t="t" r="r" b="b"/>
              <a:pathLst>
                <a:path w="112871" h="112871">
                  <a:moveTo>
                    <a:pt x="112871" y="0"/>
                  </a:moveTo>
                  <a:cubicBezTo>
                    <a:pt x="87618" y="48239"/>
                    <a:pt x="48239" y="87618"/>
                    <a:pt x="0" y="112871"/>
                  </a:cubicBezTo>
                  <a:close/>
                </a:path>
              </a:pathLst>
            </a:custGeom>
            <a:solidFill>
              <a:schemeClr val="tx1"/>
            </a:solidFill>
            <a:ln w="9525" cap="flat">
              <a:noFill/>
              <a:prstDash val="solid"/>
              <a:miter/>
            </a:ln>
          </p:spPr>
          <p:txBody>
            <a:bodyPr rtlCol="0" anchor="ctr"/>
            <a:lstStyle/>
            <a:p>
              <a:endParaRPr lang="en-US" dirty="0"/>
            </a:p>
          </p:txBody>
        </p:sp>
        <p:sp>
          <p:nvSpPr>
            <p:cNvPr id="67" name="Freeform: Shape 66">
              <a:extLst>
                <a:ext uri="{FF2B5EF4-FFF2-40B4-BE49-F238E27FC236}">
                  <a16:creationId xmlns:a16="http://schemas.microsoft.com/office/drawing/2014/main" id="{3BCDBC02-576D-4CB8-A680-1F34451C41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747433" y="5629212"/>
              <a:ext cx="1009666" cy="1009666"/>
            </a:xfrm>
            <a:custGeom>
              <a:avLst/>
              <a:gdLst>
                <a:gd name="connsiteX0" fmla="*/ 380238 w 380238"/>
                <a:gd name="connsiteY0" fmla="*/ 7239 h 380238"/>
                <a:gd name="connsiteX1" fmla="*/ 7239 w 380238"/>
                <a:gd name="connsiteY1" fmla="*/ 380238 h 380238"/>
                <a:gd name="connsiteX2" fmla="*/ 0 w 380238"/>
                <a:gd name="connsiteY2" fmla="*/ 370713 h 380238"/>
                <a:gd name="connsiteX3" fmla="*/ 370237 w 380238"/>
                <a:gd name="connsiteY3" fmla="*/ 0 h 380238"/>
                <a:gd name="connsiteX4" fmla="*/ 380238 w 380238"/>
                <a:gd name="connsiteY4" fmla="*/ 7239 h 3802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238" h="380238">
                  <a:moveTo>
                    <a:pt x="380238" y="7239"/>
                  </a:moveTo>
                  <a:lnTo>
                    <a:pt x="7239" y="380238"/>
                  </a:lnTo>
                  <a:cubicBezTo>
                    <a:pt x="4763" y="377000"/>
                    <a:pt x="2381" y="373571"/>
                    <a:pt x="0" y="370713"/>
                  </a:cubicBezTo>
                  <a:lnTo>
                    <a:pt x="370237" y="0"/>
                  </a:lnTo>
                  <a:cubicBezTo>
                    <a:pt x="373571" y="2381"/>
                    <a:pt x="377000" y="4763"/>
                    <a:pt x="380238" y="7239"/>
                  </a:cubicBezTo>
                  <a:close/>
                </a:path>
              </a:pathLst>
            </a:custGeom>
            <a:solidFill>
              <a:schemeClr val="tx1">
                <a:alpha val="20000"/>
              </a:schemeClr>
            </a:solidFill>
            <a:ln w="9525" cap="flat">
              <a:noFill/>
              <a:prstDash val="solid"/>
              <a:miter/>
            </a:ln>
          </p:spPr>
          <p:txBody>
            <a:bodyPr rtlCol="0" anchor="ctr"/>
            <a:lstStyle/>
            <a:p>
              <a:endParaRPr lang="en-US"/>
            </a:p>
          </p:txBody>
        </p:sp>
        <p:sp>
          <p:nvSpPr>
            <p:cNvPr id="68" name="Freeform: Shape 67">
              <a:extLst>
                <a:ext uri="{FF2B5EF4-FFF2-40B4-BE49-F238E27FC236}">
                  <a16:creationId xmlns:a16="http://schemas.microsoft.com/office/drawing/2014/main" id="{A70D43D6-E2E8-4B2D-99A7-6257777950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820526" y="5702305"/>
              <a:ext cx="1022819" cy="1022819"/>
            </a:xfrm>
            <a:custGeom>
              <a:avLst/>
              <a:gdLst>
                <a:gd name="connsiteX0" fmla="*/ 380905 w 385191"/>
                <a:gd name="connsiteY0" fmla="*/ 4286 h 385191"/>
                <a:gd name="connsiteX1" fmla="*/ 385191 w 385191"/>
                <a:gd name="connsiteY1" fmla="*/ 8573 h 385191"/>
                <a:gd name="connsiteX2" fmla="*/ 8573 w 385191"/>
                <a:gd name="connsiteY2" fmla="*/ 385191 h 385191"/>
                <a:gd name="connsiteX3" fmla="*/ 4286 w 385191"/>
                <a:gd name="connsiteY3" fmla="*/ 380905 h 385191"/>
                <a:gd name="connsiteX4" fmla="*/ 0 w 385191"/>
                <a:gd name="connsiteY4" fmla="*/ 376523 h 385191"/>
                <a:gd name="connsiteX5" fmla="*/ 376523 w 385191"/>
                <a:gd name="connsiteY5" fmla="*/ 0 h 385191"/>
                <a:gd name="connsiteX6" fmla="*/ 380905 w 385191"/>
                <a:gd name="connsiteY6" fmla="*/ 4286 h 385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5191" h="385191">
                  <a:moveTo>
                    <a:pt x="380905" y="4286"/>
                  </a:moveTo>
                  <a:lnTo>
                    <a:pt x="385191" y="8573"/>
                  </a:lnTo>
                  <a:lnTo>
                    <a:pt x="8573" y="385191"/>
                  </a:lnTo>
                  <a:lnTo>
                    <a:pt x="4286" y="380905"/>
                  </a:lnTo>
                  <a:cubicBezTo>
                    <a:pt x="2762" y="379476"/>
                    <a:pt x="1334" y="377952"/>
                    <a:pt x="0" y="376523"/>
                  </a:cubicBezTo>
                  <a:lnTo>
                    <a:pt x="376523" y="0"/>
                  </a:lnTo>
                  <a:cubicBezTo>
                    <a:pt x="377952" y="1334"/>
                    <a:pt x="379476" y="2667"/>
                    <a:pt x="380905" y="4286"/>
                  </a:cubicBezTo>
                  <a:close/>
                </a:path>
              </a:pathLst>
            </a:custGeom>
            <a:solidFill>
              <a:schemeClr val="tx1">
                <a:alpha val="20000"/>
              </a:schemeClr>
            </a:solidFill>
            <a:ln w="9525" cap="flat">
              <a:noFill/>
              <a:prstDash val="solid"/>
              <a:miter/>
            </a:ln>
          </p:spPr>
          <p:txBody>
            <a:bodyPr rtlCol="0" anchor="ctr"/>
            <a:lstStyle/>
            <a:p>
              <a:endParaRPr lang="en-US"/>
            </a:p>
          </p:txBody>
        </p:sp>
        <p:sp>
          <p:nvSpPr>
            <p:cNvPr id="69" name="Freeform: Shape 68">
              <a:extLst>
                <a:ext uri="{FF2B5EF4-FFF2-40B4-BE49-F238E27FC236}">
                  <a16:creationId xmlns:a16="http://schemas.microsoft.com/office/drawing/2014/main" id="{AAE75479-8103-43A6-8C23-3ADA8BCDD96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908039" y="5788554"/>
              <a:ext cx="1008400" cy="1009664"/>
            </a:xfrm>
            <a:custGeom>
              <a:avLst/>
              <a:gdLst>
                <a:gd name="connsiteX0" fmla="*/ 372428 w 379761"/>
                <a:gd name="connsiteY0" fmla="*/ 0 h 380237"/>
                <a:gd name="connsiteX1" fmla="*/ 379762 w 379761"/>
                <a:gd name="connsiteY1" fmla="*/ 9525 h 380237"/>
                <a:gd name="connsiteX2" fmla="*/ 9525 w 379761"/>
                <a:gd name="connsiteY2" fmla="*/ 380238 h 380237"/>
                <a:gd name="connsiteX3" fmla="*/ 0 w 379761"/>
                <a:gd name="connsiteY3" fmla="*/ 372904 h 380237"/>
              </a:gdLst>
              <a:ahLst/>
              <a:cxnLst>
                <a:cxn ang="0">
                  <a:pos x="connsiteX0" y="connsiteY0"/>
                </a:cxn>
                <a:cxn ang="0">
                  <a:pos x="connsiteX1" y="connsiteY1"/>
                </a:cxn>
                <a:cxn ang="0">
                  <a:pos x="connsiteX2" y="connsiteY2"/>
                </a:cxn>
                <a:cxn ang="0">
                  <a:pos x="connsiteX3" y="connsiteY3"/>
                </a:cxn>
              </a:cxnLst>
              <a:rect l="l" t="t" r="r" b="b"/>
              <a:pathLst>
                <a:path w="379761" h="380237">
                  <a:moveTo>
                    <a:pt x="372428" y="0"/>
                  </a:moveTo>
                  <a:cubicBezTo>
                    <a:pt x="374999" y="3239"/>
                    <a:pt x="377381" y="6572"/>
                    <a:pt x="379762" y="9525"/>
                  </a:cubicBezTo>
                  <a:lnTo>
                    <a:pt x="9525" y="380238"/>
                  </a:lnTo>
                  <a:cubicBezTo>
                    <a:pt x="6096" y="377857"/>
                    <a:pt x="2762" y="375476"/>
                    <a:pt x="0" y="372904"/>
                  </a:cubicBezTo>
                  <a:close/>
                </a:path>
              </a:pathLst>
            </a:custGeom>
            <a:solidFill>
              <a:schemeClr val="tx1">
                <a:alpha val="20000"/>
              </a:schemeClr>
            </a:solidFill>
            <a:ln w="9525" cap="flat">
              <a:noFill/>
              <a:prstDash val="solid"/>
              <a:miter/>
            </a:ln>
          </p:spPr>
          <p:txBody>
            <a:bodyPr rtlCol="0" anchor="ctr"/>
            <a:lstStyle/>
            <a:p>
              <a:endParaRPr lang="en-US"/>
            </a:p>
          </p:txBody>
        </p:sp>
        <p:sp>
          <p:nvSpPr>
            <p:cNvPr id="70" name="Freeform: Shape 69">
              <a:extLst>
                <a:ext uri="{FF2B5EF4-FFF2-40B4-BE49-F238E27FC236}">
                  <a16:creationId xmlns:a16="http://schemas.microsoft.com/office/drawing/2014/main" id="{207BCA37-F830-489A-9744-2734700DBA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06425" y="5888204"/>
              <a:ext cx="968692" cy="968692"/>
            </a:xfrm>
            <a:custGeom>
              <a:avLst/>
              <a:gdLst>
                <a:gd name="connsiteX0" fmla="*/ 359188 w 364807"/>
                <a:gd name="connsiteY0" fmla="*/ 0 h 364807"/>
                <a:gd name="connsiteX1" fmla="*/ 364808 w 364807"/>
                <a:gd name="connsiteY1" fmla="*/ 11621 h 364807"/>
                <a:gd name="connsiteX2" fmla="*/ 11621 w 364807"/>
                <a:gd name="connsiteY2" fmla="*/ 364808 h 364807"/>
                <a:gd name="connsiteX3" fmla="*/ 0 w 364807"/>
                <a:gd name="connsiteY3" fmla="*/ 359188 h 364807"/>
              </a:gdLst>
              <a:ahLst/>
              <a:cxnLst>
                <a:cxn ang="0">
                  <a:pos x="connsiteX0" y="connsiteY0"/>
                </a:cxn>
                <a:cxn ang="0">
                  <a:pos x="connsiteX1" y="connsiteY1"/>
                </a:cxn>
                <a:cxn ang="0">
                  <a:pos x="connsiteX2" y="connsiteY2"/>
                </a:cxn>
                <a:cxn ang="0">
                  <a:pos x="connsiteX3" y="connsiteY3"/>
                </a:cxn>
              </a:cxnLst>
              <a:rect l="l" t="t" r="r" b="b"/>
              <a:pathLst>
                <a:path w="364807" h="364807">
                  <a:moveTo>
                    <a:pt x="359188" y="0"/>
                  </a:moveTo>
                  <a:cubicBezTo>
                    <a:pt x="361188" y="3905"/>
                    <a:pt x="362998" y="7715"/>
                    <a:pt x="364808" y="11621"/>
                  </a:cubicBezTo>
                  <a:lnTo>
                    <a:pt x="11621" y="364808"/>
                  </a:lnTo>
                  <a:cubicBezTo>
                    <a:pt x="7715" y="362998"/>
                    <a:pt x="3905" y="361188"/>
                    <a:pt x="0" y="359188"/>
                  </a:cubicBezTo>
                  <a:close/>
                </a:path>
              </a:pathLst>
            </a:custGeom>
            <a:solidFill>
              <a:schemeClr val="tx1">
                <a:alpha val="20000"/>
              </a:schemeClr>
            </a:solidFill>
            <a:ln w="9525" cap="flat">
              <a:noFill/>
              <a:prstDash val="solid"/>
              <a:miter/>
            </a:ln>
          </p:spPr>
          <p:txBody>
            <a:bodyPr rtlCol="0" anchor="ctr"/>
            <a:lstStyle/>
            <a:p>
              <a:endParaRPr lang="en-US"/>
            </a:p>
          </p:txBody>
        </p:sp>
        <p:sp>
          <p:nvSpPr>
            <p:cNvPr id="71" name="Freeform: Shape 70">
              <a:extLst>
                <a:ext uri="{FF2B5EF4-FFF2-40B4-BE49-F238E27FC236}">
                  <a16:creationId xmlns:a16="http://schemas.microsoft.com/office/drawing/2014/main" id="{D43EF8B7-4D3B-401E-AECE-638737ECF6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153536" y="6004044"/>
              <a:ext cx="864072" cy="853955"/>
            </a:xfrm>
            <a:custGeom>
              <a:avLst/>
              <a:gdLst>
                <a:gd name="connsiteX0" fmla="*/ 1260376 w 1275308"/>
                <a:gd name="connsiteY0" fmla="*/ 0 h 1260376"/>
                <a:gd name="connsiteX1" fmla="*/ 1275308 w 1275308"/>
                <a:gd name="connsiteY1" fmla="*/ 52634 h 1260376"/>
                <a:gd name="connsiteX2" fmla="*/ 67566 w 1275308"/>
                <a:gd name="connsiteY2" fmla="*/ 1260376 h 1260376"/>
                <a:gd name="connsiteX3" fmla="*/ 0 w 1275308"/>
                <a:gd name="connsiteY3" fmla="*/ 1260376 h 1260376"/>
              </a:gdLst>
              <a:ahLst/>
              <a:cxnLst>
                <a:cxn ang="0">
                  <a:pos x="connsiteX0" y="connsiteY0"/>
                </a:cxn>
                <a:cxn ang="0">
                  <a:pos x="connsiteX1" y="connsiteY1"/>
                </a:cxn>
                <a:cxn ang="0">
                  <a:pos x="connsiteX2" y="connsiteY2"/>
                </a:cxn>
                <a:cxn ang="0">
                  <a:pos x="connsiteX3" y="connsiteY3"/>
                </a:cxn>
              </a:cxnLst>
              <a:rect l="l" t="t" r="r" b="b"/>
              <a:pathLst>
                <a:path w="1275308" h="1260376">
                  <a:moveTo>
                    <a:pt x="1260376" y="0"/>
                  </a:moveTo>
                  <a:cubicBezTo>
                    <a:pt x="1265977" y="17174"/>
                    <a:pt x="1270829" y="34716"/>
                    <a:pt x="1275308" y="52634"/>
                  </a:cubicBezTo>
                  <a:lnTo>
                    <a:pt x="67566" y="1260376"/>
                  </a:lnTo>
                  <a:lnTo>
                    <a:pt x="0" y="1260376"/>
                  </a:lnTo>
                  <a:close/>
                </a:path>
              </a:pathLst>
            </a:custGeom>
            <a:solidFill>
              <a:schemeClr val="tx1">
                <a:alpha val="20000"/>
              </a:schemeClr>
            </a:solidFill>
            <a:ln w="9525" cap="flat">
              <a:noFill/>
              <a:prstDash val="solid"/>
              <a:miter/>
            </a:ln>
          </p:spPr>
          <p:txBody>
            <a:bodyPr wrap="square" rtlCol="0" anchor="ctr">
              <a:noAutofit/>
            </a:bodyPr>
            <a:lstStyle/>
            <a:p>
              <a:endParaRPr lang="en-US"/>
            </a:p>
          </p:txBody>
        </p:sp>
        <p:sp>
          <p:nvSpPr>
            <p:cNvPr id="72" name="Freeform: Shape 71">
              <a:extLst>
                <a:ext uri="{FF2B5EF4-FFF2-40B4-BE49-F238E27FC236}">
                  <a16:creationId xmlns:a16="http://schemas.microsoft.com/office/drawing/2014/main" id="{A1B31A68-DF24-4252-ABA0-E6252A36492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316440" y="6139358"/>
              <a:ext cx="722161" cy="718641"/>
            </a:xfrm>
            <a:custGeom>
              <a:avLst/>
              <a:gdLst>
                <a:gd name="connsiteX0" fmla="*/ 1061006 w 1065858"/>
                <a:gd name="connsiteY0" fmla="*/ 0 h 1060662"/>
                <a:gd name="connsiteX1" fmla="*/ 1065858 w 1065858"/>
                <a:gd name="connsiteY1" fmla="*/ 62342 h 1060662"/>
                <a:gd name="connsiteX2" fmla="*/ 67196 w 1065858"/>
                <a:gd name="connsiteY2" fmla="*/ 1060662 h 1060662"/>
                <a:gd name="connsiteX3" fmla="*/ 0 w 1065858"/>
                <a:gd name="connsiteY3" fmla="*/ 1060662 h 1060662"/>
              </a:gdLst>
              <a:ahLst/>
              <a:cxnLst>
                <a:cxn ang="0">
                  <a:pos x="connsiteX0" y="connsiteY0"/>
                </a:cxn>
                <a:cxn ang="0">
                  <a:pos x="connsiteX1" y="connsiteY1"/>
                </a:cxn>
                <a:cxn ang="0">
                  <a:pos x="connsiteX2" y="connsiteY2"/>
                </a:cxn>
                <a:cxn ang="0">
                  <a:pos x="connsiteX3" y="connsiteY3"/>
                </a:cxn>
              </a:cxnLst>
              <a:rect l="l" t="t" r="r" b="b"/>
              <a:pathLst>
                <a:path w="1065858" h="1060662">
                  <a:moveTo>
                    <a:pt x="1061006" y="0"/>
                  </a:moveTo>
                  <a:cubicBezTo>
                    <a:pt x="1063248" y="20905"/>
                    <a:pt x="1064741" y="41809"/>
                    <a:pt x="1065858" y="62342"/>
                  </a:cubicBezTo>
                  <a:lnTo>
                    <a:pt x="67196" y="1060662"/>
                  </a:lnTo>
                  <a:lnTo>
                    <a:pt x="0" y="1060662"/>
                  </a:lnTo>
                  <a:close/>
                </a:path>
              </a:pathLst>
            </a:custGeom>
            <a:solidFill>
              <a:schemeClr val="tx1">
                <a:alpha val="20000"/>
              </a:schemeClr>
            </a:solidFill>
            <a:ln w="9525" cap="flat">
              <a:noFill/>
              <a:prstDash val="solid"/>
              <a:miter/>
            </a:ln>
          </p:spPr>
          <p:txBody>
            <a:bodyPr wrap="square" rtlCol="0" anchor="ctr">
              <a:noAutofit/>
            </a:bodyPr>
            <a:lstStyle/>
            <a:p>
              <a:endParaRPr lang="en-US"/>
            </a:p>
          </p:txBody>
        </p:sp>
        <p:sp>
          <p:nvSpPr>
            <p:cNvPr id="73" name="Freeform: Shape 72">
              <a:extLst>
                <a:ext uri="{FF2B5EF4-FFF2-40B4-BE49-F238E27FC236}">
                  <a16:creationId xmlns:a16="http://schemas.microsoft.com/office/drawing/2014/main" id="{D4E2405E-8B27-4BDE-90C7-6A481CD9A5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479303" y="6303757"/>
              <a:ext cx="554242" cy="554242"/>
            </a:xfrm>
            <a:custGeom>
              <a:avLst/>
              <a:gdLst>
                <a:gd name="connsiteX0" fmla="*/ 818022 w 818022"/>
                <a:gd name="connsiteY0" fmla="*/ 0 h 818022"/>
                <a:gd name="connsiteX1" fmla="*/ 804584 w 818022"/>
                <a:gd name="connsiteY1" fmla="*/ 80632 h 818022"/>
                <a:gd name="connsiteX2" fmla="*/ 67190 w 818022"/>
                <a:gd name="connsiteY2" fmla="*/ 818022 h 818022"/>
                <a:gd name="connsiteX3" fmla="*/ 0 w 818022"/>
                <a:gd name="connsiteY3" fmla="*/ 818022 h 818022"/>
              </a:gdLst>
              <a:ahLst/>
              <a:cxnLst>
                <a:cxn ang="0">
                  <a:pos x="connsiteX0" y="connsiteY0"/>
                </a:cxn>
                <a:cxn ang="0">
                  <a:pos x="connsiteX1" y="connsiteY1"/>
                </a:cxn>
                <a:cxn ang="0">
                  <a:pos x="connsiteX2" y="connsiteY2"/>
                </a:cxn>
                <a:cxn ang="0">
                  <a:pos x="connsiteX3" y="connsiteY3"/>
                </a:cxn>
              </a:cxnLst>
              <a:rect l="l" t="t" r="r" b="b"/>
              <a:pathLst>
                <a:path w="818022" h="818022">
                  <a:moveTo>
                    <a:pt x="818022" y="0"/>
                  </a:moveTo>
                  <a:cubicBezTo>
                    <a:pt x="814660" y="27250"/>
                    <a:pt x="810180" y="53755"/>
                    <a:pt x="804584" y="80632"/>
                  </a:cubicBezTo>
                  <a:lnTo>
                    <a:pt x="67190" y="818022"/>
                  </a:lnTo>
                  <a:lnTo>
                    <a:pt x="0" y="818022"/>
                  </a:lnTo>
                  <a:close/>
                </a:path>
              </a:pathLst>
            </a:custGeom>
            <a:solidFill>
              <a:schemeClr val="tx1">
                <a:alpha val="20000"/>
              </a:schemeClr>
            </a:solidFill>
            <a:ln w="9525" cap="flat">
              <a:noFill/>
              <a:prstDash val="solid"/>
              <a:miter/>
            </a:ln>
          </p:spPr>
          <p:txBody>
            <a:bodyPr wrap="square" rtlCol="0" anchor="ctr">
              <a:noAutofit/>
            </a:bodyPr>
            <a:lstStyle/>
            <a:p>
              <a:endParaRPr lang="en-US"/>
            </a:p>
          </p:txBody>
        </p:sp>
        <p:sp>
          <p:nvSpPr>
            <p:cNvPr id="74" name="Freeform: Shape 73">
              <a:extLst>
                <a:ext uri="{FF2B5EF4-FFF2-40B4-BE49-F238E27FC236}">
                  <a16:creationId xmlns:a16="http://schemas.microsoft.com/office/drawing/2014/main" id="{9321D52E-9002-40DD-B1B2-0DC6C3A32A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659220" y="6540999"/>
              <a:ext cx="299712" cy="299712"/>
            </a:xfrm>
            <a:custGeom>
              <a:avLst/>
              <a:gdLst>
                <a:gd name="connsiteX0" fmla="*/ 112871 w 112871"/>
                <a:gd name="connsiteY0" fmla="*/ 0 h 112871"/>
                <a:gd name="connsiteX1" fmla="*/ 0 w 112871"/>
                <a:gd name="connsiteY1" fmla="*/ 112871 h 112871"/>
              </a:gdLst>
              <a:ahLst/>
              <a:cxnLst>
                <a:cxn ang="0">
                  <a:pos x="connsiteX0" y="connsiteY0"/>
                </a:cxn>
                <a:cxn ang="0">
                  <a:pos x="connsiteX1" y="connsiteY1"/>
                </a:cxn>
              </a:cxnLst>
              <a:rect l="l" t="t" r="r" b="b"/>
              <a:pathLst>
                <a:path w="112871" h="112871">
                  <a:moveTo>
                    <a:pt x="112871" y="0"/>
                  </a:moveTo>
                  <a:cubicBezTo>
                    <a:pt x="87618" y="48239"/>
                    <a:pt x="48239" y="87618"/>
                    <a:pt x="0" y="112871"/>
                  </a:cubicBezTo>
                  <a:close/>
                </a:path>
              </a:pathLst>
            </a:custGeom>
            <a:solidFill>
              <a:schemeClr val="tx1">
                <a:alpha val="20000"/>
              </a:schemeClr>
            </a:solidFill>
            <a:ln w="9525" cap="flat">
              <a:noFill/>
              <a:prstDash val="solid"/>
              <a:miter/>
            </a:ln>
          </p:spPr>
          <p:txBody>
            <a:bodyPr rtlCol="0" anchor="ctr"/>
            <a:lstStyle/>
            <a:p>
              <a:endParaRPr lang="en-US" dirty="0"/>
            </a:p>
          </p:txBody>
        </p:sp>
      </p:grpSp>
      <p:sp>
        <p:nvSpPr>
          <p:cNvPr id="3" name="内容占位符 2">
            <a:extLst>
              <a:ext uri="{FF2B5EF4-FFF2-40B4-BE49-F238E27FC236}">
                <a16:creationId xmlns:a16="http://schemas.microsoft.com/office/drawing/2014/main" id="{C5AC55E9-E221-2941-A88F-7DECD4752EDD}"/>
              </a:ext>
            </a:extLst>
          </p:cNvPr>
          <p:cNvSpPr>
            <a:spLocks noGrp="1"/>
          </p:cNvSpPr>
          <p:nvPr>
            <p:ph idx="1"/>
          </p:nvPr>
        </p:nvSpPr>
        <p:spPr>
          <a:xfrm>
            <a:off x="6234868" y="1824533"/>
            <a:ext cx="5217173" cy="4351338"/>
          </a:xfrm>
        </p:spPr>
        <p:txBody>
          <a:bodyPr>
            <a:normAutofit/>
          </a:bodyPr>
          <a:lstStyle/>
          <a:p>
            <a:pPr>
              <a:lnSpc>
                <a:spcPct val="100000"/>
              </a:lnSpc>
              <a:buFont typeface="Wingdings" pitchFamily="2" charset="2"/>
              <a:buChar char="p"/>
            </a:pPr>
            <a:r>
              <a:rPr kumimoji="1" lang="en-US" altLang="zh-CN" sz="2600" dirty="0"/>
              <a:t>Chicken feet</a:t>
            </a:r>
          </a:p>
          <a:p>
            <a:pPr>
              <a:lnSpc>
                <a:spcPct val="100000"/>
              </a:lnSpc>
              <a:buFont typeface="Wingdings" pitchFamily="2" charset="2"/>
              <a:buChar char="p"/>
            </a:pPr>
            <a:r>
              <a:rPr kumimoji="1" lang="en-US" altLang="zh-CN" sz="2600" dirty="0"/>
              <a:t>Lemon</a:t>
            </a:r>
          </a:p>
          <a:p>
            <a:pPr>
              <a:lnSpc>
                <a:spcPct val="100000"/>
              </a:lnSpc>
              <a:buFont typeface="Wingdings" pitchFamily="2" charset="2"/>
              <a:buChar char="p"/>
            </a:pPr>
            <a:r>
              <a:rPr kumimoji="1" lang="en-US" altLang="zh-CN" sz="2600" dirty="0"/>
              <a:t>Onion</a:t>
            </a:r>
          </a:p>
          <a:p>
            <a:pPr>
              <a:lnSpc>
                <a:spcPct val="100000"/>
              </a:lnSpc>
              <a:buFont typeface="Wingdings" pitchFamily="2" charset="2"/>
              <a:buChar char="p"/>
            </a:pPr>
            <a:r>
              <a:rPr kumimoji="1" lang="en-US" altLang="zh-CN" sz="2600" dirty="0"/>
              <a:t>Green onion</a:t>
            </a:r>
          </a:p>
          <a:p>
            <a:pPr>
              <a:lnSpc>
                <a:spcPct val="100000"/>
              </a:lnSpc>
              <a:buFont typeface="Wingdings" pitchFamily="2" charset="2"/>
              <a:buChar char="p"/>
            </a:pPr>
            <a:r>
              <a:rPr kumimoji="1" lang="en-US" altLang="zh-CN" sz="2600" dirty="0"/>
              <a:t>Ginger</a:t>
            </a:r>
          </a:p>
          <a:p>
            <a:pPr>
              <a:lnSpc>
                <a:spcPct val="100000"/>
              </a:lnSpc>
              <a:buFont typeface="Wingdings" pitchFamily="2" charset="2"/>
              <a:buChar char="p"/>
            </a:pPr>
            <a:r>
              <a:rPr kumimoji="1" lang="en-US" altLang="zh-CN" sz="2600" dirty="0"/>
              <a:t>Garlic</a:t>
            </a:r>
          </a:p>
          <a:p>
            <a:pPr>
              <a:lnSpc>
                <a:spcPct val="100000"/>
              </a:lnSpc>
              <a:buFont typeface="Wingdings" pitchFamily="2" charset="2"/>
              <a:buChar char="p"/>
            </a:pPr>
            <a:r>
              <a:rPr kumimoji="1" lang="en-US" altLang="zh-CN" sz="2600" dirty="0"/>
              <a:t>Chili</a:t>
            </a:r>
          </a:p>
          <a:p>
            <a:pPr>
              <a:lnSpc>
                <a:spcPct val="100000"/>
              </a:lnSpc>
              <a:buFont typeface="Wingdings" pitchFamily="2" charset="2"/>
              <a:buChar char="p"/>
            </a:pPr>
            <a:r>
              <a:rPr kumimoji="1" lang="en-US" altLang="zh-CN" sz="2600" dirty="0"/>
              <a:t>Green Pepper</a:t>
            </a:r>
          </a:p>
          <a:p>
            <a:pPr marL="0" indent="0">
              <a:lnSpc>
                <a:spcPct val="100000"/>
              </a:lnSpc>
              <a:buNone/>
            </a:pPr>
            <a:endParaRPr kumimoji="1" lang="en-US" altLang="zh-CN" sz="2600" dirty="0"/>
          </a:p>
          <a:p>
            <a:pPr marL="0" indent="0">
              <a:lnSpc>
                <a:spcPct val="100000"/>
              </a:lnSpc>
              <a:buNone/>
            </a:pPr>
            <a:endParaRPr kumimoji="1" lang="en-US" altLang="zh-CN" sz="2600" dirty="0"/>
          </a:p>
          <a:p>
            <a:pPr>
              <a:lnSpc>
                <a:spcPct val="100000"/>
              </a:lnSpc>
              <a:buFont typeface="Wingdings" pitchFamily="2" charset="2"/>
              <a:buChar char="p"/>
            </a:pPr>
            <a:endParaRPr kumimoji="1" lang="en-US" altLang="zh-CN" sz="2600" dirty="0"/>
          </a:p>
          <a:p>
            <a:pPr>
              <a:lnSpc>
                <a:spcPct val="100000"/>
              </a:lnSpc>
              <a:buFont typeface="Wingdings" pitchFamily="2" charset="2"/>
              <a:buChar char="p"/>
            </a:pPr>
            <a:endParaRPr kumimoji="1" lang="zh-CN" altLang="en-US" sz="2600" dirty="0"/>
          </a:p>
        </p:txBody>
      </p:sp>
    </p:spTree>
    <p:extLst>
      <p:ext uri="{BB962C8B-B14F-4D97-AF65-F5344CB8AC3E}">
        <p14:creationId xmlns:p14="http://schemas.microsoft.com/office/powerpoint/2010/main" val="22127527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3B69793-A7FC-594F-88D2-1B0CC1EE9A6A}"/>
              </a:ext>
            </a:extLst>
          </p:cNvPr>
          <p:cNvSpPr>
            <a:spLocks noGrp="1"/>
          </p:cNvSpPr>
          <p:nvPr>
            <p:ph type="title"/>
          </p:nvPr>
        </p:nvSpPr>
        <p:spPr/>
        <p:txBody>
          <a:bodyPr/>
          <a:lstStyle/>
          <a:p>
            <a:r>
              <a:rPr kumimoji="1" lang="en-US" altLang="zh-CN" dirty="0"/>
              <a:t>Step</a:t>
            </a:r>
            <a:endParaRPr kumimoji="1" lang="zh-CN" altLang="en-US" dirty="0"/>
          </a:p>
        </p:txBody>
      </p:sp>
      <p:graphicFrame>
        <p:nvGraphicFramePr>
          <p:cNvPr id="7" name="内容占位符 2">
            <a:extLst>
              <a:ext uri="{FF2B5EF4-FFF2-40B4-BE49-F238E27FC236}">
                <a16:creationId xmlns:a16="http://schemas.microsoft.com/office/drawing/2014/main" id="{9A5AADD9-512E-4DFE-8116-4AD8EAD7A8AC}"/>
              </a:ext>
            </a:extLst>
          </p:cNvPr>
          <p:cNvGraphicFramePr>
            <a:graphicFrameLocks noGrp="1"/>
          </p:cNvGraphicFramePr>
          <p:nvPr>
            <p:ph idx="1"/>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0347699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2" name="Rectangle 31">
            <a:extLst>
              <a:ext uri="{FF2B5EF4-FFF2-40B4-BE49-F238E27FC236}">
                <a16:creationId xmlns:a16="http://schemas.microsoft.com/office/drawing/2014/main" id="{5A0118C5-4F8D-4CF4-BADD-53FEACC6C4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4" name="Graphic 190">
            <a:extLst>
              <a:ext uri="{FF2B5EF4-FFF2-40B4-BE49-F238E27FC236}">
                <a16:creationId xmlns:a16="http://schemas.microsoft.com/office/drawing/2014/main" id="{55A100E1-E66E-4ED2-A56A-F7A819228F2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491531" y="725954"/>
            <a:ext cx="1598829" cy="531293"/>
            <a:chOff x="2504802" y="1755501"/>
            <a:chExt cx="1598829" cy="531293"/>
          </a:xfrm>
          <a:solidFill>
            <a:schemeClr val="tx1"/>
          </a:solidFill>
        </p:grpSpPr>
        <p:sp>
          <p:nvSpPr>
            <p:cNvPr id="35" name="Freeform: Shape 34">
              <a:extLst>
                <a:ext uri="{FF2B5EF4-FFF2-40B4-BE49-F238E27FC236}">
                  <a16:creationId xmlns:a16="http://schemas.microsoft.com/office/drawing/2014/main" id="{4AB9672F-EB60-4C69-965D-C7AD5217C2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04802" y="2113855"/>
              <a:ext cx="1598614" cy="172939"/>
            </a:xfrm>
            <a:custGeom>
              <a:avLst/>
              <a:gdLst>
                <a:gd name="connsiteX0" fmla="*/ 1248648 w 1598614"/>
                <a:gd name="connsiteY0" fmla="*/ 172939 h 172939"/>
                <a:gd name="connsiteX1" fmla="*/ 1123031 w 1598614"/>
                <a:gd name="connsiteY1" fmla="*/ 92708 h 172939"/>
                <a:gd name="connsiteX2" fmla="*/ 1024085 w 1598614"/>
                <a:gd name="connsiteY2" fmla="*/ 29469 h 172939"/>
                <a:gd name="connsiteX3" fmla="*/ 925140 w 1598614"/>
                <a:gd name="connsiteY3" fmla="*/ 92708 h 172939"/>
                <a:gd name="connsiteX4" fmla="*/ 799522 w 1598614"/>
                <a:gd name="connsiteY4" fmla="*/ 172939 h 172939"/>
                <a:gd name="connsiteX5" fmla="*/ 799522 w 1598614"/>
                <a:gd name="connsiteY5" fmla="*/ 172939 h 172939"/>
                <a:gd name="connsiteX6" fmla="*/ 673905 w 1598614"/>
                <a:gd name="connsiteY6" fmla="*/ 92708 h 172939"/>
                <a:gd name="connsiteX7" fmla="*/ 574959 w 1598614"/>
                <a:gd name="connsiteY7" fmla="*/ 29469 h 172939"/>
                <a:gd name="connsiteX8" fmla="*/ 476014 w 1598614"/>
                <a:gd name="connsiteY8" fmla="*/ 92708 h 172939"/>
                <a:gd name="connsiteX9" fmla="*/ 350396 w 1598614"/>
                <a:gd name="connsiteY9" fmla="*/ 172939 h 172939"/>
                <a:gd name="connsiteX10" fmla="*/ 224778 w 1598614"/>
                <a:gd name="connsiteY10" fmla="*/ 92708 h 172939"/>
                <a:gd name="connsiteX11" fmla="*/ 125833 w 1598614"/>
                <a:gd name="connsiteY11" fmla="*/ 29469 h 172939"/>
                <a:gd name="connsiteX12" fmla="*/ 26887 w 1598614"/>
                <a:gd name="connsiteY12" fmla="*/ 92708 h 172939"/>
                <a:gd name="connsiteX13" fmla="*/ 0 w 1598614"/>
                <a:gd name="connsiteY13" fmla="*/ 80232 h 172939"/>
                <a:gd name="connsiteX14" fmla="*/ 125618 w 1598614"/>
                <a:gd name="connsiteY14" fmla="*/ 0 h 172939"/>
                <a:gd name="connsiteX15" fmla="*/ 251235 w 1598614"/>
                <a:gd name="connsiteY15" fmla="*/ 80232 h 172939"/>
                <a:gd name="connsiteX16" fmla="*/ 350181 w 1598614"/>
                <a:gd name="connsiteY16" fmla="*/ 143471 h 172939"/>
                <a:gd name="connsiteX17" fmla="*/ 449126 w 1598614"/>
                <a:gd name="connsiteY17" fmla="*/ 80232 h 172939"/>
                <a:gd name="connsiteX18" fmla="*/ 574744 w 1598614"/>
                <a:gd name="connsiteY18" fmla="*/ 0 h 172939"/>
                <a:gd name="connsiteX19" fmla="*/ 700362 w 1598614"/>
                <a:gd name="connsiteY19" fmla="*/ 80232 h 172939"/>
                <a:gd name="connsiteX20" fmla="*/ 799307 w 1598614"/>
                <a:gd name="connsiteY20" fmla="*/ 143471 h 172939"/>
                <a:gd name="connsiteX21" fmla="*/ 799307 w 1598614"/>
                <a:gd name="connsiteY21" fmla="*/ 143471 h 172939"/>
                <a:gd name="connsiteX22" fmla="*/ 898253 w 1598614"/>
                <a:gd name="connsiteY22" fmla="*/ 80232 h 172939"/>
                <a:gd name="connsiteX23" fmla="*/ 1023870 w 1598614"/>
                <a:gd name="connsiteY23" fmla="*/ 0 h 172939"/>
                <a:gd name="connsiteX24" fmla="*/ 1149488 w 1598614"/>
                <a:gd name="connsiteY24" fmla="*/ 80232 h 172939"/>
                <a:gd name="connsiteX25" fmla="*/ 1248433 w 1598614"/>
                <a:gd name="connsiteY25" fmla="*/ 143471 h 172939"/>
                <a:gd name="connsiteX26" fmla="*/ 1347379 w 1598614"/>
                <a:gd name="connsiteY26" fmla="*/ 80232 h 172939"/>
                <a:gd name="connsiteX27" fmla="*/ 1472997 w 1598614"/>
                <a:gd name="connsiteY27" fmla="*/ 0 h 172939"/>
                <a:gd name="connsiteX28" fmla="*/ 1598614 w 1598614"/>
                <a:gd name="connsiteY28" fmla="*/ 80232 h 172939"/>
                <a:gd name="connsiteX29" fmla="*/ 1571942 w 1598614"/>
                <a:gd name="connsiteY29" fmla="*/ 92708 h 172939"/>
                <a:gd name="connsiteX30" fmla="*/ 1472997 w 1598614"/>
                <a:gd name="connsiteY30" fmla="*/ 29469 h 172939"/>
                <a:gd name="connsiteX31" fmla="*/ 1374051 w 1598614"/>
                <a:gd name="connsiteY31" fmla="*/ 92708 h 172939"/>
                <a:gd name="connsiteX32" fmla="*/ 1248648 w 1598614"/>
                <a:gd name="connsiteY32" fmla="*/ 172939 h 172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98614" h="172939">
                  <a:moveTo>
                    <a:pt x="1248648" y="172939"/>
                  </a:moveTo>
                  <a:cubicBezTo>
                    <a:pt x="1194229" y="172939"/>
                    <a:pt x="1146046" y="142180"/>
                    <a:pt x="1123031" y="92708"/>
                  </a:cubicBezTo>
                  <a:cubicBezTo>
                    <a:pt x="1104962" y="53775"/>
                    <a:pt x="1067105" y="29469"/>
                    <a:pt x="1024085" y="29469"/>
                  </a:cubicBezTo>
                  <a:cubicBezTo>
                    <a:pt x="981066" y="29469"/>
                    <a:pt x="943208" y="53775"/>
                    <a:pt x="925140" y="92708"/>
                  </a:cubicBezTo>
                  <a:cubicBezTo>
                    <a:pt x="902124" y="142180"/>
                    <a:pt x="853942" y="172939"/>
                    <a:pt x="799522" y="172939"/>
                  </a:cubicBezTo>
                  <a:cubicBezTo>
                    <a:pt x="799522" y="172939"/>
                    <a:pt x="799522" y="172939"/>
                    <a:pt x="799522" y="172939"/>
                  </a:cubicBezTo>
                  <a:cubicBezTo>
                    <a:pt x="744887" y="172939"/>
                    <a:pt x="696920" y="142180"/>
                    <a:pt x="673905" y="92708"/>
                  </a:cubicBezTo>
                  <a:cubicBezTo>
                    <a:pt x="655836" y="53775"/>
                    <a:pt x="617979" y="29469"/>
                    <a:pt x="574959" y="29469"/>
                  </a:cubicBezTo>
                  <a:cubicBezTo>
                    <a:pt x="531939" y="29469"/>
                    <a:pt x="494082" y="53775"/>
                    <a:pt x="476014" y="92708"/>
                  </a:cubicBezTo>
                  <a:cubicBezTo>
                    <a:pt x="452998" y="142180"/>
                    <a:pt x="405031" y="172939"/>
                    <a:pt x="350396" y="172939"/>
                  </a:cubicBezTo>
                  <a:cubicBezTo>
                    <a:pt x="295976" y="172939"/>
                    <a:pt x="247794" y="142180"/>
                    <a:pt x="224778" y="92708"/>
                  </a:cubicBezTo>
                  <a:cubicBezTo>
                    <a:pt x="206710" y="53775"/>
                    <a:pt x="168853" y="29469"/>
                    <a:pt x="125833" y="29469"/>
                  </a:cubicBezTo>
                  <a:cubicBezTo>
                    <a:pt x="82813" y="29469"/>
                    <a:pt x="44956" y="53775"/>
                    <a:pt x="26887" y="92708"/>
                  </a:cubicBezTo>
                  <a:lnTo>
                    <a:pt x="0" y="80232"/>
                  </a:lnTo>
                  <a:cubicBezTo>
                    <a:pt x="23016" y="30759"/>
                    <a:pt x="70983" y="0"/>
                    <a:pt x="125618" y="0"/>
                  </a:cubicBezTo>
                  <a:cubicBezTo>
                    <a:pt x="180253" y="0"/>
                    <a:pt x="228220" y="30759"/>
                    <a:pt x="251235" y="80232"/>
                  </a:cubicBezTo>
                  <a:cubicBezTo>
                    <a:pt x="269304" y="119165"/>
                    <a:pt x="307376" y="143471"/>
                    <a:pt x="350181" y="143471"/>
                  </a:cubicBezTo>
                  <a:cubicBezTo>
                    <a:pt x="393201" y="143471"/>
                    <a:pt x="431058" y="119165"/>
                    <a:pt x="449126" y="80232"/>
                  </a:cubicBezTo>
                  <a:cubicBezTo>
                    <a:pt x="472142" y="30759"/>
                    <a:pt x="520324" y="0"/>
                    <a:pt x="574744" y="0"/>
                  </a:cubicBezTo>
                  <a:cubicBezTo>
                    <a:pt x="629164" y="0"/>
                    <a:pt x="677346" y="30759"/>
                    <a:pt x="700362" y="80232"/>
                  </a:cubicBezTo>
                  <a:cubicBezTo>
                    <a:pt x="718430" y="119165"/>
                    <a:pt x="756287" y="143471"/>
                    <a:pt x="799307" y="143471"/>
                  </a:cubicBezTo>
                  <a:lnTo>
                    <a:pt x="799307" y="143471"/>
                  </a:lnTo>
                  <a:cubicBezTo>
                    <a:pt x="842327" y="143471"/>
                    <a:pt x="880184" y="119165"/>
                    <a:pt x="898253" y="80232"/>
                  </a:cubicBezTo>
                  <a:cubicBezTo>
                    <a:pt x="921268" y="30759"/>
                    <a:pt x="969235" y="0"/>
                    <a:pt x="1023870" y="0"/>
                  </a:cubicBezTo>
                  <a:cubicBezTo>
                    <a:pt x="1078505" y="0"/>
                    <a:pt x="1126472" y="30759"/>
                    <a:pt x="1149488" y="80232"/>
                  </a:cubicBezTo>
                  <a:cubicBezTo>
                    <a:pt x="1167556" y="119165"/>
                    <a:pt x="1205414" y="143471"/>
                    <a:pt x="1248433" y="143471"/>
                  </a:cubicBezTo>
                  <a:cubicBezTo>
                    <a:pt x="1291453" y="143471"/>
                    <a:pt x="1329311" y="119165"/>
                    <a:pt x="1347379" y="80232"/>
                  </a:cubicBezTo>
                  <a:cubicBezTo>
                    <a:pt x="1370394" y="30759"/>
                    <a:pt x="1418361" y="0"/>
                    <a:pt x="1472997" y="0"/>
                  </a:cubicBezTo>
                  <a:cubicBezTo>
                    <a:pt x="1527632" y="0"/>
                    <a:pt x="1575814" y="30759"/>
                    <a:pt x="1598614" y="80232"/>
                  </a:cubicBezTo>
                  <a:lnTo>
                    <a:pt x="1571942" y="92708"/>
                  </a:lnTo>
                  <a:cubicBezTo>
                    <a:pt x="1553874" y="53775"/>
                    <a:pt x="1515801" y="29469"/>
                    <a:pt x="1472997" y="29469"/>
                  </a:cubicBezTo>
                  <a:cubicBezTo>
                    <a:pt x="1429977" y="29469"/>
                    <a:pt x="1392119" y="53775"/>
                    <a:pt x="1374051" y="92708"/>
                  </a:cubicBezTo>
                  <a:cubicBezTo>
                    <a:pt x="1351251" y="142180"/>
                    <a:pt x="1303069" y="172939"/>
                    <a:pt x="1248648" y="172939"/>
                  </a:cubicBezTo>
                  <a:close/>
                </a:path>
              </a:pathLst>
            </a:custGeom>
            <a:grpFill/>
            <a:ln w="21496" cap="flat">
              <a:noFill/>
              <a:prstDash val="solid"/>
              <a:miter/>
            </a:ln>
          </p:spPr>
          <p:txBody>
            <a:bodyPr rtlCol="0" anchor="ctr"/>
            <a:lstStyle/>
            <a:p>
              <a:endParaRPr lang="en-US"/>
            </a:p>
          </p:txBody>
        </p:sp>
        <p:sp>
          <p:nvSpPr>
            <p:cNvPr id="36" name="Freeform: Shape 35">
              <a:extLst>
                <a:ext uri="{FF2B5EF4-FFF2-40B4-BE49-F238E27FC236}">
                  <a16:creationId xmlns:a16="http://schemas.microsoft.com/office/drawing/2014/main" id="{47B9190C-E3A6-476A-9BBD-79CC3E7A048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04802" y="1755501"/>
              <a:ext cx="1598829" cy="172724"/>
            </a:xfrm>
            <a:custGeom>
              <a:avLst/>
              <a:gdLst>
                <a:gd name="connsiteX0" fmla="*/ 1248648 w 1598829"/>
                <a:gd name="connsiteY0" fmla="*/ 172724 h 172724"/>
                <a:gd name="connsiteX1" fmla="*/ 1123031 w 1598829"/>
                <a:gd name="connsiteY1" fmla="*/ 92492 h 172724"/>
                <a:gd name="connsiteX2" fmla="*/ 1024085 w 1598829"/>
                <a:gd name="connsiteY2" fmla="*/ 29253 h 172724"/>
                <a:gd name="connsiteX3" fmla="*/ 925140 w 1598829"/>
                <a:gd name="connsiteY3" fmla="*/ 92492 h 172724"/>
                <a:gd name="connsiteX4" fmla="*/ 799522 w 1598829"/>
                <a:gd name="connsiteY4" fmla="*/ 172724 h 172724"/>
                <a:gd name="connsiteX5" fmla="*/ 799522 w 1598829"/>
                <a:gd name="connsiteY5" fmla="*/ 172724 h 172724"/>
                <a:gd name="connsiteX6" fmla="*/ 673905 w 1598829"/>
                <a:gd name="connsiteY6" fmla="*/ 92492 h 172724"/>
                <a:gd name="connsiteX7" fmla="*/ 574959 w 1598829"/>
                <a:gd name="connsiteY7" fmla="*/ 29253 h 172724"/>
                <a:gd name="connsiteX8" fmla="*/ 476014 w 1598829"/>
                <a:gd name="connsiteY8" fmla="*/ 92492 h 172724"/>
                <a:gd name="connsiteX9" fmla="*/ 350396 w 1598829"/>
                <a:gd name="connsiteY9" fmla="*/ 172724 h 172724"/>
                <a:gd name="connsiteX10" fmla="*/ 224778 w 1598829"/>
                <a:gd name="connsiteY10" fmla="*/ 92492 h 172724"/>
                <a:gd name="connsiteX11" fmla="*/ 125833 w 1598829"/>
                <a:gd name="connsiteY11" fmla="*/ 29253 h 172724"/>
                <a:gd name="connsiteX12" fmla="*/ 26887 w 1598829"/>
                <a:gd name="connsiteY12" fmla="*/ 92492 h 172724"/>
                <a:gd name="connsiteX13" fmla="*/ 0 w 1598829"/>
                <a:gd name="connsiteY13" fmla="*/ 80232 h 172724"/>
                <a:gd name="connsiteX14" fmla="*/ 125618 w 1598829"/>
                <a:gd name="connsiteY14" fmla="*/ 0 h 172724"/>
                <a:gd name="connsiteX15" fmla="*/ 251235 w 1598829"/>
                <a:gd name="connsiteY15" fmla="*/ 80232 h 172724"/>
                <a:gd name="connsiteX16" fmla="*/ 350181 w 1598829"/>
                <a:gd name="connsiteY16" fmla="*/ 143471 h 172724"/>
                <a:gd name="connsiteX17" fmla="*/ 449126 w 1598829"/>
                <a:gd name="connsiteY17" fmla="*/ 80232 h 172724"/>
                <a:gd name="connsiteX18" fmla="*/ 574744 w 1598829"/>
                <a:gd name="connsiteY18" fmla="*/ 0 h 172724"/>
                <a:gd name="connsiteX19" fmla="*/ 700362 w 1598829"/>
                <a:gd name="connsiteY19" fmla="*/ 80232 h 172724"/>
                <a:gd name="connsiteX20" fmla="*/ 799307 w 1598829"/>
                <a:gd name="connsiteY20" fmla="*/ 143471 h 172724"/>
                <a:gd name="connsiteX21" fmla="*/ 799307 w 1598829"/>
                <a:gd name="connsiteY21" fmla="*/ 143471 h 172724"/>
                <a:gd name="connsiteX22" fmla="*/ 898253 w 1598829"/>
                <a:gd name="connsiteY22" fmla="*/ 80232 h 172724"/>
                <a:gd name="connsiteX23" fmla="*/ 1024085 w 1598829"/>
                <a:gd name="connsiteY23" fmla="*/ 0 h 172724"/>
                <a:gd name="connsiteX24" fmla="*/ 1149703 w 1598829"/>
                <a:gd name="connsiteY24" fmla="*/ 80232 h 172724"/>
                <a:gd name="connsiteX25" fmla="*/ 1248648 w 1598829"/>
                <a:gd name="connsiteY25" fmla="*/ 143471 h 172724"/>
                <a:gd name="connsiteX26" fmla="*/ 1347594 w 1598829"/>
                <a:gd name="connsiteY26" fmla="*/ 80232 h 172724"/>
                <a:gd name="connsiteX27" fmla="*/ 1473212 w 1598829"/>
                <a:gd name="connsiteY27" fmla="*/ 0 h 172724"/>
                <a:gd name="connsiteX28" fmla="*/ 1598829 w 1598829"/>
                <a:gd name="connsiteY28" fmla="*/ 80232 h 172724"/>
                <a:gd name="connsiteX29" fmla="*/ 1572157 w 1598829"/>
                <a:gd name="connsiteY29" fmla="*/ 92492 h 172724"/>
                <a:gd name="connsiteX30" fmla="*/ 1473212 w 1598829"/>
                <a:gd name="connsiteY30" fmla="*/ 29253 h 172724"/>
                <a:gd name="connsiteX31" fmla="*/ 1374266 w 1598829"/>
                <a:gd name="connsiteY31" fmla="*/ 92492 h 172724"/>
                <a:gd name="connsiteX32" fmla="*/ 1248648 w 1598829"/>
                <a:gd name="connsiteY32" fmla="*/ 172724 h 172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98829" h="172724">
                  <a:moveTo>
                    <a:pt x="1248648" y="172724"/>
                  </a:moveTo>
                  <a:cubicBezTo>
                    <a:pt x="1194229" y="172724"/>
                    <a:pt x="1146046" y="141965"/>
                    <a:pt x="1123031" y="92492"/>
                  </a:cubicBezTo>
                  <a:cubicBezTo>
                    <a:pt x="1104962" y="53560"/>
                    <a:pt x="1067105" y="29253"/>
                    <a:pt x="1024085" y="29253"/>
                  </a:cubicBezTo>
                  <a:cubicBezTo>
                    <a:pt x="981066" y="29253"/>
                    <a:pt x="943208" y="53560"/>
                    <a:pt x="925140" y="92492"/>
                  </a:cubicBezTo>
                  <a:cubicBezTo>
                    <a:pt x="902124" y="141965"/>
                    <a:pt x="853942" y="172724"/>
                    <a:pt x="799522" y="172724"/>
                  </a:cubicBezTo>
                  <a:cubicBezTo>
                    <a:pt x="799522" y="172724"/>
                    <a:pt x="799522" y="172724"/>
                    <a:pt x="799522" y="172724"/>
                  </a:cubicBezTo>
                  <a:cubicBezTo>
                    <a:pt x="744887" y="172724"/>
                    <a:pt x="696920" y="141965"/>
                    <a:pt x="673905" y="92492"/>
                  </a:cubicBezTo>
                  <a:cubicBezTo>
                    <a:pt x="655836" y="53560"/>
                    <a:pt x="617979" y="29253"/>
                    <a:pt x="574959" y="29253"/>
                  </a:cubicBezTo>
                  <a:cubicBezTo>
                    <a:pt x="531939" y="29253"/>
                    <a:pt x="494082" y="53560"/>
                    <a:pt x="476014" y="92492"/>
                  </a:cubicBezTo>
                  <a:cubicBezTo>
                    <a:pt x="452998" y="141965"/>
                    <a:pt x="405031" y="172724"/>
                    <a:pt x="350396" y="172724"/>
                  </a:cubicBezTo>
                  <a:cubicBezTo>
                    <a:pt x="295976" y="172724"/>
                    <a:pt x="247794" y="141965"/>
                    <a:pt x="224778" y="92492"/>
                  </a:cubicBezTo>
                  <a:cubicBezTo>
                    <a:pt x="206710" y="53560"/>
                    <a:pt x="168853" y="29253"/>
                    <a:pt x="125833" y="29253"/>
                  </a:cubicBezTo>
                  <a:cubicBezTo>
                    <a:pt x="82813" y="29253"/>
                    <a:pt x="44956" y="53560"/>
                    <a:pt x="26887" y="92492"/>
                  </a:cubicBezTo>
                  <a:lnTo>
                    <a:pt x="0" y="80232"/>
                  </a:lnTo>
                  <a:cubicBezTo>
                    <a:pt x="23016" y="30759"/>
                    <a:pt x="70983" y="0"/>
                    <a:pt x="125618" y="0"/>
                  </a:cubicBezTo>
                  <a:cubicBezTo>
                    <a:pt x="180253" y="0"/>
                    <a:pt x="228220" y="30759"/>
                    <a:pt x="251235" y="80232"/>
                  </a:cubicBezTo>
                  <a:cubicBezTo>
                    <a:pt x="269304" y="119165"/>
                    <a:pt x="307376" y="143471"/>
                    <a:pt x="350181" y="143471"/>
                  </a:cubicBezTo>
                  <a:cubicBezTo>
                    <a:pt x="393201" y="143471"/>
                    <a:pt x="431058" y="119165"/>
                    <a:pt x="449126" y="80232"/>
                  </a:cubicBezTo>
                  <a:cubicBezTo>
                    <a:pt x="472142" y="30759"/>
                    <a:pt x="520324" y="0"/>
                    <a:pt x="574744" y="0"/>
                  </a:cubicBezTo>
                  <a:cubicBezTo>
                    <a:pt x="629164" y="0"/>
                    <a:pt x="677346" y="30759"/>
                    <a:pt x="700362" y="80232"/>
                  </a:cubicBezTo>
                  <a:cubicBezTo>
                    <a:pt x="718430" y="119165"/>
                    <a:pt x="756287" y="143471"/>
                    <a:pt x="799307" y="143471"/>
                  </a:cubicBezTo>
                  <a:lnTo>
                    <a:pt x="799307" y="143471"/>
                  </a:lnTo>
                  <a:cubicBezTo>
                    <a:pt x="842327" y="143471"/>
                    <a:pt x="880184" y="119165"/>
                    <a:pt x="898253" y="80232"/>
                  </a:cubicBezTo>
                  <a:cubicBezTo>
                    <a:pt x="921483" y="30759"/>
                    <a:pt x="969450" y="0"/>
                    <a:pt x="1024085" y="0"/>
                  </a:cubicBezTo>
                  <a:cubicBezTo>
                    <a:pt x="1078720" y="0"/>
                    <a:pt x="1126688" y="30759"/>
                    <a:pt x="1149703" y="80232"/>
                  </a:cubicBezTo>
                  <a:cubicBezTo>
                    <a:pt x="1167771" y="119165"/>
                    <a:pt x="1205629" y="143471"/>
                    <a:pt x="1248648" y="143471"/>
                  </a:cubicBezTo>
                  <a:cubicBezTo>
                    <a:pt x="1291668" y="143471"/>
                    <a:pt x="1329526" y="119165"/>
                    <a:pt x="1347594" y="80232"/>
                  </a:cubicBezTo>
                  <a:cubicBezTo>
                    <a:pt x="1370610" y="30759"/>
                    <a:pt x="1418792" y="0"/>
                    <a:pt x="1473212" y="0"/>
                  </a:cubicBezTo>
                  <a:cubicBezTo>
                    <a:pt x="1527847" y="0"/>
                    <a:pt x="1576029" y="30759"/>
                    <a:pt x="1598829" y="80232"/>
                  </a:cubicBezTo>
                  <a:lnTo>
                    <a:pt x="1572157" y="92492"/>
                  </a:lnTo>
                  <a:cubicBezTo>
                    <a:pt x="1554089" y="53560"/>
                    <a:pt x="1516016" y="29253"/>
                    <a:pt x="1473212" y="29253"/>
                  </a:cubicBezTo>
                  <a:cubicBezTo>
                    <a:pt x="1430192" y="29253"/>
                    <a:pt x="1392335" y="53560"/>
                    <a:pt x="1374266" y="92492"/>
                  </a:cubicBezTo>
                  <a:cubicBezTo>
                    <a:pt x="1351251" y="141965"/>
                    <a:pt x="1303069" y="172724"/>
                    <a:pt x="1248648" y="172724"/>
                  </a:cubicBezTo>
                  <a:close/>
                </a:path>
              </a:pathLst>
            </a:custGeom>
            <a:grpFill/>
            <a:ln w="21496" cap="flat">
              <a:noFill/>
              <a:prstDash val="solid"/>
              <a:miter/>
            </a:ln>
          </p:spPr>
          <p:txBody>
            <a:bodyPr rtlCol="0" anchor="ctr"/>
            <a:lstStyle/>
            <a:p>
              <a:endParaRPr lang="en-US" dirty="0"/>
            </a:p>
          </p:txBody>
        </p:sp>
      </p:grpSp>
      <p:sp>
        <p:nvSpPr>
          <p:cNvPr id="38" name="Graphic 212">
            <a:extLst>
              <a:ext uri="{FF2B5EF4-FFF2-40B4-BE49-F238E27FC236}">
                <a16:creationId xmlns:a16="http://schemas.microsoft.com/office/drawing/2014/main" id="{CAB9AD4F-A248-4D49-8779-CE40E64C00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791258" y="315927"/>
            <a:ext cx="932200" cy="932200"/>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rgbClr val="FFFFFF"/>
          </a:solid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40" name="Graphic 212">
            <a:extLst>
              <a:ext uri="{FF2B5EF4-FFF2-40B4-BE49-F238E27FC236}">
                <a16:creationId xmlns:a16="http://schemas.microsoft.com/office/drawing/2014/main" id="{3D4C1981-3D8B-446C-BFAE-E7EE5CF2DD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791258" y="315927"/>
            <a:ext cx="932200" cy="932200"/>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chemeClr val="accent3">
              <a:alpha val="2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grpSp>
        <p:nvGrpSpPr>
          <p:cNvPr id="42" name="Group 41">
            <a:extLst>
              <a:ext uri="{FF2B5EF4-FFF2-40B4-BE49-F238E27FC236}">
                <a16:creationId xmlns:a16="http://schemas.microsoft.com/office/drawing/2014/main" id="{1EB92380-E9AD-4474-9467-4DCB8EB5014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731112" y="5203828"/>
            <a:ext cx="1861463" cy="1253072"/>
            <a:chOff x="9731112" y="5203828"/>
            <a:chExt cx="1861463" cy="1253072"/>
          </a:xfrm>
        </p:grpSpPr>
        <p:sp>
          <p:nvSpPr>
            <p:cNvPr id="43" name="Freeform: Shape 42">
              <a:extLst>
                <a:ext uri="{FF2B5EF4-FFF2-40B4-BE49-F238E27FC236}">
                  <a16:creationId xmlns:a16="http://schemas.microsoft.com/office/drawing/2014/main" id="{5EA9CEFA-65DF-4773-AB16-4E08113480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731112" y="5203828"/>
              <a:ext cx="36465" cy="36221"/>
            </a:xfrm>
            <a:custGeom>
              <a:avLst/>
              <a:gdLst>
                <a:gd name="connsiteX0" fmla="*/ 14192 w 14192"/>
                <a:gd name="connsiteY0" fmla="*/ 7049 h 14097"/>
                <a:gd name="connsiteX1" fmla="*/ 7144 w 14192"/>
                <a:gd name="connsiteY1" fmla="*/ 14097 h 14097"/>
                <a:gd name="connsiteX2" fmla="*/ 0 w 14192"/>
                <a:gd name="connsiteY2" fmla="*/ 7049 h 14097"/>
                <a:gd name="connsiteX3" fmla="*/ 7049 w 14192"/>
                <a:gd name="connsiteY3" fmla="*/ 0 h 14097"/>
                <a:gd name="connsiteX4" fmla="*/ 14192 w 14192"/>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9"/>
                  </a:moveTo>
                  <a:cubicBezTo>
                    <a:pt x="14192" y="10954"/>
                    <a:pt x="11049" y="14097"/>
                    <a:pt x="7144" y="14097"/>
                  </a:cubicBezTo>
                  <a:cubicBezTo>
                    <a:pt x="3239" y="14097"/>
                    <a:pt x="0" y="10954"/>
                    <a:pt x="0" y="7049"/>
                  </a:cubicBezTo>
                  <a:cubicBezTo>
                    <a:pt x="0" y="3143"/>
                    <a:pt x="3143" y="0"/>
                    <a:pt x="7049" y="0"/>
                  </a:cubicBezTo>
                  <a:cubicBezTo>
                    <a:pt x="10954" y="0"/>
                    <a:pt x="14192" y="3143"/>
                    <a:pt x="14192" y="7049"/>
                  </a:cubicBezTo>
                  <a:close/>
                </a:path>
              </a:pathLst>
            </a:custGeom>
            <a:solidFill>
              <a:schemeClr val="tx1"/>
            </a:solidFill>
            <a:ln w="9525" cap="flat">
              <a:noFill/>
              <a:prstDash val="solid"/>
              <a:miter/>
            </a:ln>
          </p:spPr>
          <p:txBody>
            <a:bodyPr rtlCol="0" anchor="ctr"/>
            <a:lstStyle/>
            <a:p>
              <a:endParaRPr lang="en-US"/>
            </a:p>
          </p:txBody>
        </p:sp>
        <p:sp>
          <p:nvSpPr>
            <p:cNvPr id="44" name="Freeform: Shape 43">
              <a:extLst>
                <a:ext uri="{FF2B5EF4-FFF2-40B4-BE49-F238E27FC236}">
                  <a16:creationId xmlns:a16="http://schemas.microsoft.com/office/drawing/2014/main" id="{A5B46568-197D-4462-A2AB-B32016E07D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883335" y="5203828"/>
              <a:ext cx="36221" cy="36221"/>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solidFill>
              <a:schemeClr val="tx1"/>
            </a:solidFill>
            <a:ln w="9525" cap="flat">
              <a:noFill/>
              <a:prstDash val="solid"/>
              <a:miter/>
            </a:ln>
          </p:spPr>
          <p:txBody>
            <a:bodyPr rtlCol="0" anchor="ctr"/>
            <a:lstStyle/>
            <a:p>
              <a:endParaRPr lang="en-US"/>
            </a:p>
          </p:txBody>
        </p:sp>
        <p:sp>
          <p:nvSpPr>
            <p:cNvPr id="45" name="Freeform: Shape 44">
              <a:extLst>
                <a:ext uri="{FF2B5EF4-FFF2-40B4-BE49-F238E27FC236}">
                  <a16:creationId xmlns:a16="http://schemas.microsoft.com/office/drawing/2014/main" id="{3A310550-C5D3-4B44-A74F-CA522D3EA1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035314" y="5203828"/>
              <a:ext cx="36218" cy="36221"/>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solidFill>
              <a:schemeClr val="tx1"/>
            </a:solidFill>
            <a:ln w="9525" cap="flat">
              <a:noFill/>
              <a:prstDash val="solid"/>
              <a:miter/>
            </a:ln>
          </p:spPr>
          <p:txBody>
            <a:bodyPr rtlCol="0" anchor="ctr"/>
            <a:lstStyle/>
            <a:p>
              <a:endParaRPr lang="en-US"/>
            </a:p>
          </p:txBody>
        </p:sp>
        <p:sp>
          <p:nvSpPr>
            <p:cNvPr id="46" name="Freeform: Shape 45">
              <a:extLst>
                <a:ext uri="{FF2B5EF4-FFF2-40B4-BE49-F238E27FC236}">
                  <a16:creationId xmlns:a16="http://schemas.microsoft.com/office/drawing/2014/main" id="{F4320944-CB85-404B-ACEB-4C621A2DE0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187538" y="5203828"/>
              <a:ext cx="36218" cy="36221"/>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solidFill>
              <a:schemeClr val="tx1"/>
            </a:solidFill>
            <a:ln w="9525" cap="flat">
              <a:noFill/>
              <a:prstDash val="solid"/>
              <a:miter/>
            </a:ln>
          </p:spPr>
          <p:txBody>
            <a:bodyPr rtlCol="0" anchor="ctr"/>
            <a:lstStyle/>
            <a:p>
              <a:endParaRPr lang="en-US"/>
            </a:p>
          </p:txBody>
        </p:sp>
        <p:sp>
          <p:nvSpPr>
            <p:cNvPr id="47" name="Freeform: Shape 46">
              <a:extLst>
                <a:ext uri="{FF2B5EF4-FFF2-40B4-BE49-F238E27FC236}">
                  <a16:creationId xmlns:a16="http://schemas.microsoft.com/office/drawing/2014/main" id="{CF09ADAE-8ED7-4349-9F53-C9846B34ACF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39519" y="5203828"/>
              <a:ext cx="36218" cy="36221"/>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solidFill>
              <a:schemeClr val="tx1"/>
            </a:solidFill>
            <a:ln w="9525" cap="flat">
              <a:noFill/>
              <a:prstDash val="solid"/>
              <a:miter/>
            </a:ln>
          </p:spPr>
          <p:txBody>
            <a:bodyPr rtlCol="0" anchor="ctr"/>
            <a:lstStyle/>
            <a:p>
              <a:endParaRPr lang="en-US"/>
            </a:p>
          </p:txBody>
        </p:sp>
        <p:sp>
          <p:nvSpPr>
            <p:cNvPr id="48" name="Freeform: Shape 47">
              <a:extLst>
                <a:ext uri="{FF2B5EF4-FFF2-40B4-BE49-F238E27FC236}">
                  <a16:creationId xmlns:a16="http://schemas.microsoft.com/office/drawing/2014/main" id="{44A30888-D632-4303-AD63-F9F6425F67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491745" y="5203828"/>
              <a:ext cx="36221" cy="36221"/>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solidFill>
              <a:schemeClr val="tx1"/>
            </a:solidFill>
            <a:ln w="9525" cap="flat">
              <a:noFill/>
              <a:prstDash val="solid"/>
              <a:miter/>
            </a:ln>
          </p:spPr>
          <p:txBody>
            <a:bodyPr rtlCol="0" anchor="ctr"/>
            <a:lstStyle/>
            <a:p>
              <a:endParaRPr lang="en-US"/>
            </a:p>
          </p:txBody>
        </p:sp>
        <p:sp>
          <p:nvSpPr>
            <p:cNvPr id="49" name="Freeform: Shape 48">
              <a:extLst>
                <a:ext uri="{FF2B5EF4-FFF2-40B4-BE49-F238E27FC236}">
                  <a16:creationId xmlns:a16="http://schemas.microsoft.com/office/drawing/2014/main" id="{C494E026-3245-4E27-8FA4-B5E50398933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643724" y="5203828"/>
              <a:ext cx="36218" cy="36221"/>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solidFill>
              <a:schemeClr val="tx1"/>
            </a:solidFill>
            <a:ln w="9525" cap="flat">
              <a:noFill/>
              <a:prstDash val="solid"/>
              <a:miter/>
            </a:ln>
          </p:spPr>
          <p:txBody>
            <a:bodyPr rtlCol="0" anchor="ctr"/>
            <a:lstStyle/>
            <a:p>
              <a:endParaRPr lang="en-US"/>
            </a:p>
          </p:txBody>
        </p:sp>
        <p:sp>
          <p:nvSpPr>
            <p:cNvPr id="50" name="Freeform: Shape 49">
              <a:extLst>
                <a:ext uri="{FF2B5EF4-FFF2-40B4-BE49-F238E27FC236}">
                  <a16:creationId xmlns:a16="http://schemas.microsoft.com/office/drawing/2014/main" id="{70980A2D-E8F8-4D53-96BD-549B6E43CE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795947" y="5203828"/>
              <a:ext cx="36221" cy="36221"/>
            </a:xfrm>
            <a:custGeom>
              <a:avLst/>
              <a:gdLst>
                <a:gd name="connsiteX0" fmla="*/ 14097 w 14097"/>
                <a:gd name="connsiteY0" fmla="*/ 7049 h 14097"/>
                <a:gd name="connsiteX1" fmla="*/ 7049 w 14097"/>
                <a:gd name="connsiteY1" fmla="*/ 14097 h 14097"/>
                <a:gd name="connsiteX2" fmla="*/ 0 w 14097"/>
                <a:gd name="connsiteY2" fmla="*/ 7049 h 14097"/>
                <a:gd name="connsiteX3" fmla="*/ 6953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54"/>
                    <a:pt x="10954" y="14097"/>
                    <a:pt x="7049" y="14097"/>
                  </a:cubicBezTo>
                  <a:cubicBezTo>
                    <a:pt x="3143" y="14097"/>
                    <a:pt x="0" y="10954"/>
                    <a:pt x="0" y="7049"/>
                  </a:cubicBezTo>
                  <a:cubicBezTo>
                    <a:pt x="0" y="3143"/>
                    <a:pt x="3048" y="0"/>
                    <a:pt x="6953" y="0"/>
                  </a:cubicBezTo>
                  <a:cubicBezTo>
                    <a:pt x="10954" y="0"/>
                    <a:pt x="14097" y="3143"/>
                    <a:pt x="14097" y="7049"/>
                  </a:cubicBezTo>
                  <a:close/>
                </a:path>
              </a:pathLst>
            </a:custGeom>
            <a:solidFill>
              <a:schemeClr val="tx1"/>
            </a:solidFill>
            <a:ln w="9525" cap="flat">
              <a:noFill/>
              <a:prstDash val="solid"/>
              <a:miter/>
            </a:ln>
          </p:spPr>
          <p:txBody>
            <a:bodyPr rtlCol="0" anchor="ctr"/>
            <a:lstStyle/>
            <a:p>
              <a:endParaRPr lang="en-US"/>
            </a:p>
          </p:txBody>
        </p:sp>
        <p:sp>
          <p:nvSpPr>
            <p:cNvPr id="51" name="Freeform: Shape 50">
              <a:extLst>
                <a:ext uri="{FF2B5EF4-FFF2-40B4-BE49-F238E27FC236}">
                  <a16:creationId xmlns:a16="http://schemas.microsoft.com/office/drawing/2014/main" id="{F9B2DDE9-70F9-46DE-A98D-A9E6A15B0C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7929" y="5203828"/>
              <a:ext cx="36218" cy="36221"/>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solidFill>
              <a:schemeClr val="tx1"/>
            </a:solidFill>
            <a:ln w="9525" cap="flat">
              <a:noFill/>
              <a:prstDash val="solid"/>
              <a:miter/>
            </a:ln>
          </p:spPr>
          <p:txBody>
            <a:bodyPr rtlCol="0" anchor="ctr"/>
            <a:lstStyle/>
            <a:p>
              <a:endParaRPr lang="en-US"/>
            </a:p>
          </p:txBody>
        </p:sp>
        <p:sp>
          <p:nvSpPr>
            <p:cNvPr id="52" name="Freeform: Shape 51">
              <a:extLst>
                <a:ext uri="{FF2B5EF4-FFF2-40B4-BE49-F238E27FC236}">
                  <a16:creationId xmlns:a16="http://schemas.microsoft.com/office/drawing/2014/main" id="{CD6359C0-FED2-4F38-AF2C-D2CCB137CB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100152" y="5203828"/>
              <a:ext cx="36218" cy="36221"/>
            </a:xfrm>
            <a:custGeom>
              <a:avLst/>
              <a:gdLst>
                <a:gd name="connsiteX0" fmla="*/ 14097 w 14096"/>
                <a:gd name="connsiteY0" fmla="*/ 7049 h 14097"/>
                <a:gd name="connsiteX1" fmla="*/ 7049 w 14096"/>
                <a:gd name="connsiteY1" fmla="*/ 14097 h 14097"/>
                <a:gd name="connsiteX2" fmla="*/ 0 w 14096"/>
                <a:gd name="connsiteY2" fmla="*/ 7049 h 14097"/>
                <a:gd name="connsiteX3" fmla="*/ 6953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9" y="14097"/>
                  </a:cubicBezTo>
                  <a:cubicBezTo>
                    <a:pt x="3143" y="14097"/>
                    <a:pt x="0" y="10954"/>
                    <a:pt x="0" y="7049"/>
                  </a:cubicBezTo>
                  <a:cubicBezTo>
                    <a:pt x="0" y="3143"/>
                    <a:pt x="3048" y="0"/>
                    <a:pt x="6953" y="0"/>
                  </a:cubicBezTo>
                  <a:cubicBezTo>
                    <a:pt x="10859" y="0"/>
                    <a:pt x="14097" y="3143"/>
                    <a:pt x="14097" y="7049"/>
                  </a:cubicBezTo>
                  <a:close/>
                </a:path>
              </a:pathLst>
            </a:custGeom>
            <a:solidFill>
              <a:schemeClr val="tx1"/>
            </a:solidFill>
            <a:ln w="9525" cap="flat">
              <a:noFill/>
              <a:prstDash val="solid"/>
              <a:miter/>
            </a:ln>
          </p:spPr>
          <p:txBody>
            <a:bodyPr rtlCol="0" anchor="ctr"/>
            <a:lstStyle/>
            <a:p>
              <a:endParaRPr lang="en-US"/>
            </a:p>
          </p:txBody>
        </p:sp>
        <p:sp>
          <p:nvSpPr>
            <p:cNvPr id="53" name="Freeform: Shape 52">
              <a:extLst>
                <a:ext uri="{FF2B5EF4-FFF2-40B4-BE49-F238E27FC236}">
                  <a16:creationId xmlns:a16="http://schemas.microsoft.com/office/drawing/2014/main" id="{E731DFD6-7643-4367-B357-419597215FE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252131" y="5203828"/>
              <a:ext cx="36218" cy="36221"/>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solidFill>
              <a:schemeClr val="tx1"/>
            </a:solidFill>
            <a:ln w="9525" cap="flat">
              <a:noFill/>
              <a:prstDash val="solid"/>
              <a:miter/>
            </a:ln>
          </p:spPr>
          <p:txBody>
            <a:bodyPr rtlCol="0" anchor="ctr"/>
            <a:lstStyle/>
            <a:p>
              <a:endParaRPr lang="en-US"/>
            </a:p>
          </p:txBody>
        </p:sp>
        <p:sp>
          <p:nvSpPr>
            <p:cNvPr id="54" name="Freeform: Shape 53">
              <a:extLst>
                <a:ext uri="{FF2B5EF4-FFF2-40B4-BE49-F238E27FC236}">
                  <a16:creationId xmlns:a16="http://schemas.microsoft.com/office/drawing/2014/main" id="{BD5AD929-BDD1-4C17-B069-7F26DA23985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404357" y="5203828"/>
              <a:ext cx="36218" cy="36221"/>
            </a:xfrm>
            <a:custGeom>
              <a:avLst/>
              <a:gdLst>
                <a:gd name="connsiteX0" fmla="*/ 14097 w 14096"/>
                <a:gd name="connsiteY0" fmla="*/ 7049 h 14097"/>
                <a:gd name="connsiteX1" fmla="*/ 7048 w 14096"/>
                <a:gd name="connsiteY1" fmla="*/ 14097 h 14097"/>
                <a:gd name="connsiteX2" fmla="*/ 0 w 14096"/>
                <a:gd name="connsiteY2" fmla="*/ 7049 h 14097"/>
                <a:gd name="connsiteX3" fmla="*/ 6953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048" y="0"/>
                    <a:pt x="6953" y="0"/>
                  </a:cubicBezTo>
                  <a:cubicBezTo>
                    <a:pt x="10858" y="0"/>
                    <a:pt x="14097" y="3143"/>
                    <a:pt x="14097" y="7049"/>
                  </a:cubicBezTo>
                  <a:close/>
                </a:path>
              </a:pathLst>
            </a:custGeom>
            <a:solidFill>
              <a:schemeClr val="tx1"/>
            </a:solidFill>
            <a:ln w="9525" cap="flat">
              <a:noFill/>
              <a:prstDash val="solid"/>
              <a:miter/>
            </a:ln>
          </p:spPr>
          <p:txBody>
            <a:bodyPr rtlCol="0" anchor="ctr"/>
            <a:lstStyle/>
            <a:p>
              <a:endParaRPr lang="en-US"/>
            </a:p>
          </p:txBody>
        </p:sp>
        <p:sp>
          <p:nvSpPr>
            <p:cNvPr id="55" name="Freeform: Shape 54">
              <a:extLst>
                <a:ext uri="{FF2B5EF4-FFF2-40B4-BE49-F238E27FC236}">
                  <a16:creationId xmlns:a16="http://schemas.microsoft.com/office/drawing/2014/main" id="{6A89B223-AC6D-428A-ADA0-A8107F132C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556336" y="5203828"/>
              <a:ext cx="36218" cy="36221"/>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solidFill>
              <a:schemeClr val="tx1"/>
            </a:solidFill>
            <a:ln w="9525" cap="flat">
              <a:noFill/>
              <a:prstDash val="solid"/>
              <a:miter/>
            </a:ln>
          </p:spPr>
          <p:txBody>
            <a:bodyPr rtlCol="0" anchor="ctr"/>
            <a:lstStyle/>
            <a:p>
              <a:endParaRPr lang="en-US"/>
            </a:p>
          </p:txBody>
        </p:sp>
        <p:sp>
          <p:nvSpPr>
            <p:cNvPr id="56" name="Freeform: Shape 55">
              <a:extLst>
                <a:ext uri="{FF2B5EF4-FFF2-40B4-BE49-F238E27FC236}">
                  <a16:creationId xmlns:a16="http://schemas.microsoft.com/office/drawing/2014/main" id="{D55AE910-CDA0-467B-91F1-30022FC702C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731112" y="5356051"/>
              <a:ext cx="36465" cy="36221"/>
            </a:xfrm>
            <a:custGeom>
              <a:avLst/>
              <a:gdLst>
                <a:gd name="connsiteX0" fmla="*/ 14192 w 14192"/>
                <a:gd name="connsiteY0" fmla="*/ 7049 h 14097"/>
                <a:gd name="connsiteX1" fmla="*/ 7144 w 14192"/>
                <a:gd name="connsiteY1" fmla="*/ 14097 h 14097"/>
                <a:gd name="connsiteX2" fmla="*/ 0 w 14192"/>
                <a:gd name="connsiteY2" fmla="*/ 7049 h 14097"/>
                <a:gd name="connsiteX3" fmla="*/ 7049 w 14192"/>
                <a:gd name="connsiteY3" fmla="*/ 0 h 14097"/>
                <a:gd name="connsiteX4" fmla="*/ 14192 w 14192"/>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9"/>
                  </a:moveTo>
                  <a:cubicBezTo>
                    <a:pt x="14192" y="10954"/>
                    <a:pt x="11049" y="14097"/>
                    <a:pt x="7144" y="14097"/>
                  </a:cubicBezTo>
                  <a:cubicBezTo>
                    <a:pt x="3239" y="14097"/>
                    <a:pt x="0" y="10954"/>
                    <a:pt x="0" y="7049"/>
                  </a:cubicBezTo>
                  <a:cubicBezTo>
                    <a:pt x="0" y="3143"/>
                    <a:pt x="3143" y="0"/>
                    <a:pt x="7049" y="0"/>
                  </a:cubicBezTo>
                  <a:cubicBezTo>
                    <a:pt x="10954" y="0"/>
                    <a:pt x="14192" y="3143"/>
                    <a:pt x="14192" y="7049"/>
                  </a:cubicBezTo>
                  <a:close/>
                </a:path>
              </a:pathLst>
            </a:custGeom>
            <a:solidFill>
              <a:schemeClr val="tx1"/>
            </a:solidFill>
            <a:ln w="9525" cap="flat">
              <a:noFill/>
              <a:prstDash val="solid"/>
              <a:miter/>
            </a:ln>
          </p:spPr>
          <p:txBody>
            <a:bodyPr rtlCol="0" anchor="ctr"/>
            <a:lstStyle/>
            <a:p>
              <a:endParaRPr lang="en-US"/>
            </a:p>
          </p:txBody>
        </p:sp>
        <p:sp>
          <p:nvSpPr>
            <p:cNvPr id="57" name="Freeform: Shape 56">
              <a:extLst>
                <a:ext uri="{FF2B5EF4-FFF2-40B4-BE49-F238E27FC236}">
                  <a16:creationId xmlns:a16="http://schemas.microsoft.com/office/drawing/2014/main" id="{A280BBB4-49D0-40C7-949B-CE40E918B3B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883335" y="5356046"/>
              <a:ext cx="36221" cy="36226"/>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solidFill>
              <a:schemeClr val="tx1"/>
            </a:solidFill>
            <a:ln w="9525" cap="flat">
              <a:noFill/>
              <a:prstDash val="solid"/>
              <a:miter/>
            </a:ln>
          </p:spPr>
          <p:txBody>
            <a:bodyPr rtlCol="0" anchor="ctr"/>
            <a:lstStyle/>
            <a:p>
              <a:endParaRPr lang="en-US"/>
            </a:p>
          </p:txBody>
        </p:sp>
        <p:sp>
          <p:nvSpPr>
            <p:cNvPr id="58" name="Freeform: Shape 57">
              <a:extLst>
                <a:ext uri="{FF2B5EF4-FFF2-40B4-BE49-F238E27FC236}">
                  <a16:creationId xmlns:a16="http://schemas.microsoft.com/office/drawing/2014/main" id="{25A691FB-DA8E-4CB6-B2CB-43996A8A62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035314" y="5356046"/>
              <a:ext cx="36218" cy="36226"/>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solidFill>
              <a:schemeClr val="tx1"/>
            </a:solidFill>
            <a:ln w="9525" cap="flat">
              <a:noFill/>
              <a:prstDash val="solid"/>
              <a:miter/>
            </a:ln>
          </p:spPr>
          <p:txBody>
            <a:bodyPr rtlCol="0" anchor="ctr"/>
            <a:lstStyle/>
            <a:p>
              <a:endParaRPr lang="en-US"/>
            </a:p>
          </p:txBody>
        </p:sp>
        <p:sp>
          <p:nvSpPr>
            <p:cNvPr id="59" name="Freeform: Shape 58">
              <a:extLst>
                <a:ext uri="{FF2B5EF4-FFF2-40B4-BE49-F238E27FC236}">
                  <a16:creationId xmlns:a16="http://schemas.microsoft.com/office/drawing/2014/main" id="{26ABC7EF-0297-4356-A5FE-85B70C2267E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187538" y="5356046"/>
              <a:ext cx="36218" cy="36226"/>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solidFill>
              <a:schemeClr val="tx1"/>
            </a:solidFill>
            <a:ln w="9525" cap="flat">
              <a:noFill/>
              <a:prstDash val="solid"/>
              <a:miter/>
            </a:ln>
          </p:spPr>
          <p:txBody>
            <a:bodyPr rtlCol="0" anchor="ctr"/>
            <a:lstStyle/>
            <a:p>
              <a:endParaRPr lang="en-US"/>
            </a:p>
          </p:txBody>
        </p:sp>
        <p:sp>
          <p:nvSpPr>
            <p:cNvPr id="60" name="Freeform: Shape 59">
              <a:extLst>
                <a:ext uri="{FF2B5EF4-FFF2-40B4-BE49-F238E27FC236}">
                  <a16:creationId xmlns:a16="http://schemas.microsoft.com/office/drawing/2014/main" id="{E2A4C124-2BE2-47A7-88BD-0D0E702258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39519" y="5356046"/>
              <a:ext cx="36218" cy="36226"/>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solidFill>
              <a:schemeClr val="tx1"/>
            </a:solidFill>
            <a:ln w="9525" cap="flat">
              <a:noFill/>
              <a:prstDash val="solid"/>
              <a:miter/>
            </a:ln>
          </p:spPr>
          <p:txBody>
            <a:bodyPr rtlCol="0" anchor="ctr"/>
            <a:lstStyle/>
            <a:p>
              <a:endParaRPr lang="en-US"/>
            </a:p>
          </p:txBody>
        </p:sp>
        <p:sp>
          <p:nvSpPr>
            <p:cNvPr id="61" name="Freeform: Shape 60">
              <a:extLst>
                <a:ext uri="{FF2B5EF4-FFF2-40B4-BE49-F238E27FC236}">
                  <a16:creationId xmlns:a16="http://schemas.microsoft.com/office/drawing/2014/main" id="{C77B5782-F97B-49E6-B4CF-05080D43F7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491742" y="5356051"/>
              <a:ext cx="36221" cy="36221"/>
            </a:xfrm>
            <a:custGeom>
              <a:avLst/>
              <a:gdLst>
                <a:gd name="connsiteX0" fmla="*/ 14097 w 14097"/>
                <a:gd name="connsiteY0" fmla="*/ 7049 h 14097"/>
                <a:gd name="connsiteX1" fmla="*/ 7048 w 14097"/>
                <a:gd name="connsiteY1" fmla="*/ 14097 h 14097"/>
                <a:gd name="connsiteX2" fmla="*/ 0 w 14097"/>
                <a:gd name="connsiteY2" fmla="*/ 7049 h 14097"/>
                <a:gd name="connsiteX3" fmla="*/ 7048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solidFill>
              <a:schemeClr val="tx1"/>
            </a:solidFill>
            <a:ln w="9525" cap="flat">
              <a:noFill/>
              <a:prstDash val="solid"/>
              <a:miter/>
            </a:ln>
          </p:spPr>
          <p:txBody>
            <a:bodyPr rtlCol="0" anchor="ctr"/>
            <a:lstStyle/>
            <a:p>
              <a:endParaRPr lang="en-US"/>
            </a:p>
          </p:txBody>
        </p:sp>
        <p:sp>
          <p:nvSpPr>
            <p:cNvPr id="62" name="Freeform: Shape 61">
              <a:extLst>
                <a:ext uri="{FF2B5EF4-FFF2-40B4-BE49-F238E27FC236}">
                  <a16:creationId xmlns:a16="http://schemas.microsoft.com/office/drawing/2014/main" id="{8B45F28A-82A7-4E2A-AC1D-A9080F5F5A3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643724" y="5356046"/>
              <a:ext cx="36218" cy="36226"/>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solidFill>
              <a:schemeClr val="tx1"/>
            </a:solidFill>
            <a:ln w="9525" cap="flat">
              <a:noFill/>
              <a:prstDash val="solid"/>
              <a:miter/>
            </a:ln>
          </p:spPr>
          <p:txBody>
            <a:bodyPr rtlCol="0" anchor="ctr"/>
            <a:lstStyle/>
            <a:p>
              <a:endParaRPr lang="en-US"/>
            </a:p>
          </p:txBody>
        </p:sp>
        <p:sp>
          <p:nvSpPr>
            <p:cNvPr id="63" name="Freeform: Shape 62">
              <a:extLst>
                <a:ext uri="{FF2B5EF4-FFF2-40B4-BE49-F238E27FC236}">
                  <a16:creationId xmlns:a16="http://schemas.microsoft.com/office/drawing/2014/main" id="{904D3904-C2B3-4481-9AD0-4F4B97BF79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795947" y="5356044"/>
              <a:ext cx="36221" cy="36226"/>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solidFill>
              <a:schemeClr val="tx1"/>
            </a:solidFill>
            <a:ln w="9525" cap="flat">
              <a:noFill/>
              <a:prstDash val="solid"/>
              <a:miter/>
            </a:ln>
          </p:spPr>
          <p:txBody>
            <a:bodyPr rtlCol="0" anchor="ctr"/>
            <a:lstStyle/>
            <a:p>
              <a:endParaRPr lang="en-US"/>
            </a:p>
          </p:txBody>
        </p:sp>
        <p:sp>
          <p:nvSpPr>
            <p:cNvPr id="64" name="Freeform: Shape 63">
              <a:extLst>
                <a:ext uri="{FF2B5EF4-FFF2-40B4-BE49-F238E27FC236}">
                  <a16:creationId xmlns:a16="http://schemas.microsoft.com/office/drawing/2014/main" id="{17E99BD2-8425-452F-BBC9-DA271A4D4B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7929" y="5356044"/>
              <a:ext cx="36218" cy="36226"/>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solidFill>
              <a:schemeClr val="tx1"/>
            </a:solidFill>
            <a:ln w="9525" cap="flat">
              <a:noFill/>
              <a:prstDash val="solid"/>
              <a:miter/>
            </a:ln>
          </p:spPr>
          <p:txBody>
            <a:bodyPr rtlCol="0" anchor="ctr"/>
            <a:lstStyle/>
            <a:p>
              <a:endParaRPr lang="en-US"/>
            </a:p>
          </p:txBody>
        </p:sp>
        <p:sp>
          <p:nvSpPr>
            <p:cNvPr id="65" name="Freeform: Shape 64">
              <a:extLst>
                <a:ext uri="{FF2B5EF4-FFF2-40B4-BE49-F238E27FC236}">
                  <a16:creationId xmlns:a16="http://schemas.microsoft.com/office/drawing/2014/main" id="{26826B2E-CE5F-4751-AB16-2F5D38E0D5E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100152" y="5356044"/>
              <a:ext cx="36218" cy="36226"/>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solidFill>
              <a:schemeClr val="tx1"/>
            </a:solidFill>
            <a:ln w="9525" cap="flat">
              <a:noFill/>
              <a:prstDash val="solid"/>
              <a:miter/>
            </a:ln>
          </p:spPr>
          <p:txBody>
            <a:bodyPr rtlCol="0" anchor="ctr"/>
            <a:lstStyle/>
            <a:p>
              <a:endParaRPr lang="en-US"/>
            </a:p>
          </p:txBody>
        </p:sp>
        <p:sp>
          <p:nvSpPr>
            <p:cNvPr id="66" name="Freeform: Shape 65">
              <a:extLst>
                <a:ext uri="{FF2B5EF4-FFF2-40B4-BE49-F238E27FC236}">
                  <a16:creationId xmlns:a16="http://schemas.microsoft.com/office/drawing/2014/main" id="{73D69C59-2023-4CEC-BA7C-5EE1834EC6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252131" y="5356044"/>
              <a:ext cx="36218" cy="36226"/>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solidFill>
              <a:schemeClr val="tx1"/>
            </a:solidFill>
            <a:ln w="9525" cap="flat">
              <a:noFill/>
              <a:prstDash val="solid"/>
              <a:miter/>
            </a:ln>
          </p:spPr>
          <p:txBody>
            <a:bodyPr rtlCol="0" anchor="ctr"/>
            <a:lstStyle/>
            <a:p>
              <a:endParaRPr lang="en-US"/>
            </a:p>
          </p:txBody>
        </p:sp>
        <p:sp>
          <p:nvSpPr>
            <p:cNvPr id="67" name="Freeform: Shape 66">
              <a:extLst>
                <a:ext uri="{FF2B5EF4-FFF2-40B4-BE49-F238E27FC236}">
                  <a16:creationId xmlns:a16="http://schemas.microsoft.com/office/drawing/2014/main" id="{CB90D7BC-1D4E-4E24-B1E4-700CFE90C9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404357" y="5356041"/>
              <a:ext cx="36218" cy="36226"/>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solidFill>
              <a:schemeClr val="tx1"/>
            </a:solidFill>
            <a:ln w="9525" cap="flat">
              <a:noFill/>
              <a:prstDash val="solid"/>
              <a:miter/>
            </a:ln>
          </p:spPr>
          <p:txBody>
            <a:bodyPr rtlCol="0" anchor="ctr"/>
            <a:lstStyle/>
            <a:p>
              <a:endParaRPr lang="en-US"/>
            </a:p>
          </p:txBody>
        </p:sp>
        <p:sp>
          <p:nvSpPr>
            <p:cNvPr id="68" name="Freeform: Shape 67">
              <a:extLst>
                <a:ext uri="{FF2B5EF4-FFF2-40B4-BE49-F238E27FC236}">
                  <a16:creationId xmlns:a16="http://schemas.microsoft.com/office/drawing/2014/main" id="{79425F03-8DA8-4B30-8D52-0F823F557C0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556336" y="5356046"/>
              <a:ext cx="36218" cy="36221"/>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solidFill>
              <a:schemeClr val="tx1"/>
            </a:solidFill>
            <a:ln w="9525" cap="flat">
              <a:noFill/>
              <a:prstDash val="solid"/>
              <a:miter/>
            </a:ln>
          </p:spPr>
          <p:txBody>
            <a:bodyPr rtlCol="0" anchor="ctr"/>
            <a:lstStyle/>
            <a:p>
              <a:endParaRPr lang="en-US"/>
            </a:p>
          </p:txBody>
        </p:sp>
        <p:sp>
          <p:nvSpPr>
            <p:cNvPr id="69" name="Freeform: Shape 68">
              <a:extLst>
                <a:ext uri="{FF2B5EF4-FFF2-40B4-BE49-F238E27FC236}">
                  <a16:creationId xmlns:a16="http://schemas.microsoft.com/office/drawing/2014/main" id="{E5042418-2AFD-437C-BDFE-95057749D1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731112" y="5508030"/>
              <a:ext cx="36465" cy="36219"/>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solidFill>
              <a:schemeClr val="tx1"/>
            </a:solidFill>
            <a:ln w="9525" cap="flat">
              <a:noFill/>
              <a:prstDash val="solid"/>
              <a:miter/>
            </a:ln>
          </p:spPr>
          <p:txBody>
            <a:bodyPr rtlCol="0" anchor="ctr"/>
            <a:lstStyle/>
            <a:p>
              <a:endParaRPr lang="en-US"/>
            </a:p>
          </p:txBody>
        </p:sp>
        <p:sp>
          <p:nvSpPr>
            <p:cNvPr id="70" name="Freeform: Shape 69">
              <a:extLst>
                <a:ext uri="{FF2B5EF4-FFF2-40B4-BE49-F238E27FC236}">
                  <a16:creationId xmlns:a16="http://schemas.microsoft.com/office/drawing/2014/main" id="{6F7247EC-FBD7-42B0-89E1-9814018978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883335" y="5508030"/>
              <a:ext cx="36221" cy="36221"/>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solidFill>
              <a:schemeClr val="tx1"/>
            </a:solidFill>
            <a:ln w="9525" cap="flat">
              <a:noFill/>
              <a:prstDash val="solid"/>
              <a:miter/>
            </a:ln>
          </p:spPr>
          <p:txBody>
            <a:bodyPr rtlCol="0" anchor="ctr"/>
            <a:lstStyle/>
            <a:p>
              <a:endParaRPr lang="en-US"/>
            </a:p>
          </p:txBody>
        </p:sp>
        <p:sp>
          <p:nvSpPr>
            <p:cNvPr id="71" name="Freeform: Shape 70">
              <a:extLst>
                <a:ext uri="{FF2B5EF4-FFF2-40B4-BE49-F238E27FC236}">
                  <a16:creationId xmlns:a16="http://schemas.microsoft.com/office/drawing/2014/main" id="{C642B17A-8F41-4932-B0D0-CAA198A367C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035314" y="5508030"/>
              <a:ext cx="36218" cy="36219"/>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solidFill>
              <a:schemeClr val="tx1"/>
            </a:solidFill>
            <a:ln w="9525" cap="flat">
              <a:noFill/>
              <a:prstDash val="solid"/>
              <a:miter/>
            </a:ln>
          </p:spPr>
          <p:txBody>
            <a:bodyPr rtlCol="0" anchor="ctr"/>
            <a:lstStyle/>
            <a:p>
              <a:endParaRPr lang="en-US"/>
            </a:p>
          </p:txBody>
        </p:sp>
        <p:sp>
          <p:nvSpPr>
            <p:cNvPr id="72" name="Freeform: Shape 71">
              <a:extLst>
                <a:ext uri="{FF2B5EF4-FFF2-40B4-BE49-F238E27FC236}">
                  <a16:creationId xmlns:a16="http://schemas.microsoft.com/office/drawing/2014/main" id="{0BC09251-BDF7-47DB-8213-2FD24431C9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187538" y="5508030"/>
              <a:ext cx="36218" cy="36219"/>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solidFill>
              <a:schemeClr val="tx1"/>
            </a:solidFill>
            <a:ln w="9525" cap="flat">
              <a:noFill/>
              <a:prstDash val="solid"/>
              <a:miter/>
            </a:ln>
          </p:spPr>
          <p:txBody>
            <a:bodyPr rtlCol="0" anchor="ctr"/>
            <a:lstStyle/>
            <a:p>
              <a:endParaRPr lang="en-US"/>
            </a:p>
          </p:txBody>
        </p:sp>
        <p:sp>
          <p:nvSpPr>
            <p:cNvPr id="73" name="Freeform: Shape 72">
              <a:extLst>
                <a:ext uri="{FF2B5EF4-FFF2-40B4-BE49-F238E27FC236}">
                  <a16:creationId xmlns:a16="http://schemas.microsoft.com/office/drawing/2014/main" id="{0F3F5D47-FD51-41B4-B385-72FB1B83FD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39519" y="5508030"/>
              <a:ext cx="36218" cy="36219"/>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solidFill>
              <a:schemeClr val="tx1"/>
            </a:solidFill>
            <a:ln w="9525" cap="flat">
              <a:noFill/>
              <a:prstDash val="solid"/>
              <a:miter/>
            </a:ln>
          </p:spPr>
          <p:txBody>
            <a:bodyPr rtlCol="0" anchor="ctr"/>
            <a:lstStyle/>
            <a:p>
              <a:endParaRPr lang="en-US"/>
            </a:p>
          </p:txBody>
        </p:sp>
        <p:sp>
          <p:nvSpPr>
            <p:cNvPr id="74" name="Freeform: Shape 73">
              <a:extLst>
                <a:ext uri="{FF2B5EF4-FFF2-40B4-BE49-F238E27FC236}">
                  <a16:creationId xmlns:a16="http://schemas.microsoft.com/office/drawing/2014/main" id="{5FEDA36F-4DFB-4CF9-AFCB-DF2830797B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491745" y="5508030"/>
              <a:ext cx="36221" cy="36221"/>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solidFill>
              <a:schemeClr val="tx1"/>
            </a:solidFill>
            <a:ln w="9525" cap="flat">
              <a:noFill/>
              <a:prstDash val="solid"/>
              <a:miter/>
            </a:ln>
          </p:spPr>
          <p:txBody>
            <a:bodyPr rtlCol="0" anchor="ctr"/>
            <a:lstStyle/>
            <a:p>
              <a:endParaRPr lang="en-US"/>
            </a:p>
          </p:txBody>
        </p:sp>
        <p:sp>
          <p:nvSpPr>
            <p:cNvPr id="75" name="Freeform: Shape 74">
              <a:extLst>
                <a:ext uri="{FF2B5EF4-FFF2-40B4-BE49-F238E27FC236}">
                  <a16:creationId xmlns:a16="http://schemas.microsoft.com/office/drawing/2014/main" id="{74B82A4E-24F2-4AF9-ACD9-032004D5C7C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643724" y="5508030"/>
              <a:ext cx="36218" cy="36219"/>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solidFill>
              <a:schemeClr val="tx1"/>
            </a:solidFill>
            <a:ln w="9525" cap="flat">
              <a:noFill/>
              <a:prstDash val="solid"/>
              <a:miter/>
            </a:ln>
          </p:spPr>
          <p:txBody>
            <a:bodyPr rtlCol="0" anchor="ctr"/>
            <a:lstStyle/>
            <a:p>
              <a:endParaRPr lang="en-US"/>
            </a:p>
          </p:txBody>
        </p:sp>
        <p:sp>
          <p:nvSpPr>
            <p:cNvPr id="76" name="Freeform: Shape 75">
              <a:extLst>
                <a:ext uri="{FF2B5EF4-FFF2-40B4-BE49-F238E27FC236}">
                  <a16:creationId xmlns:a16="http://schemas.microsoft.com/office/drawing/2014/main" id="{948A1B0D-4A06-45BC-B4BC-CFC5300FB0C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795947" y="5508025"/>
              <a:ext cx="36221" cy="36219"/>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solidFill>
              <a:schemeClr val="tx1"/>
            </a:solidFill>
            <a:ln w="9525" cap="flat">
              <a:noFill/>
              <a:prstDash val="solid"/>
              <a:miter/>
            </a:ln>
          </p:spPr>
          <p:txBody>
            <a:bodyPr rtlCol="0" anchor="ctr"/>
            <a:lstStyle/>
            <a:p>
              <a:endParaRPr lang="en-US"/>
            </a:p>
          </p:txBody>
        </p:sp>
        <p:sp>
          <p:nvSpPr>
            <p:cNvPr id="77" name="Freeform: Shape 76">
              <a:extLst>
                <a:ext uri="{FF2B5EF4-FFF2-40B4-BE49-F238E27FC236}">
                  <a16:creationId xmlns:a16="http://schemas.microsoft.com/office/drawing/2014/main" id="{E5FAD49E-FD72-4576-A940-2428587BC1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7929" y="5508025"/>
              <a:ext cx="36218" cy="36219"/>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solidFill>
              <a:schemeClr val="tx1"/>
            </a:solidFill>
            <a:ln w="9525" cap="flat">
              <a:noFill/>
              <a:prstDash val="solid"/>
              <a:miter/>
            </a:ln>
          </p:spPr>
          <p:txBody>
            <a:bodyPr rtlCol="0" anchor="ctr"/>
            <a:lstStyle/>
            <a:p>
              <a:endParaRPr lang="en-US"/>
            </a:p>
          </p:txBody>
        </p:sp>
        <p:sp>
          <p:nvSpPr>
            <p:cNvPr id="78" name="Freeform: Shape 77">
              <a:extLst>
                <a:ext uri="{FF2B5EF4-FFF2-40B4-BE49-F238E27FC236}">
                  <a16:creationId xmlns:a16="http://schemas.microsoft.com/office/drawing/2014/main" id="{50C5050F-FCF4-41AE-A014-DA0E79C9D0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100152" y="5508025"/>
              <a:ext cx="36218" cy="36219"/>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solidFill>
              <a:schemeClr val="tx1"/>
            </a:solidFill>
            <a:ln w="9525" cap="flat">
              <a:noFill/>
              <a:prstDash val="solid"/>
              <a:miter/>
            </a:ln>
          </p:spPr>
          <p:txBody>
            <a:bodyPr rtlCol="0" anchor="ctr"/>
            <a:lstStyle/>
            <a:p>
              <a:endParaRPr lang="en-US"/>
            </a:p>
          </p:txBody>
        </p:sp>
        <p:sp>
          <p:nvSpPr>
            <p:cNvPr id="79" name="Freeform: Shape 78">
              <a:extLst>
                <a:ext uri="{FF2B5EF4-FFF2-40B4-BE49-F238E27FC236}">
                  <a16:creationId xmlns:a16="http://schemas.microsoft.com/office/drawing/2014/main" id="{C05C37E2-39BD-41F3-A48B-0D6656AFDF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252131" y="5508025"/>
              <a:ext cx="36218" cy="36219"/>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solidFill>
              <a:schemeClr val="tx1"/>
            </a:solidFill>
            <a:ln w="9525" cap="flat">
              <a:noFill/>
              <a:prstDash val="solid"/>
              <a:miter/>
            </a:ln>
          </p:spPr>
          <p:txBody>
            <a:bodyPr rtlCol="0" anchor="ctr"/>
            <a:lstStyle/>
            <a:p>
              <a:endParaRPr lang="en-US"/>
            </a:p>
          </p:txBody>
        </p:sp>
        <p:sp>
          <p:nvSpPr>
            <p:cNvPr id="80" name="Freeform: Shape 79">
              <a:extLst>
                <a:ext uri="{FF2B5EF4-FFF2-40B4-BE49-F238E27FC236}">
                  <a16:creationId xmlns:a16="http://schemas.microsoft.com/office/drawing/2014/main" id="{AADE8E63-21C2-4361-9759-81558A67FB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404357" y="5508025"/>
              <a:ext cx="36218" cy="36219"/>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solidFill>
              <a:schemeClr val="tx1"/>
            </a:solidFill>
            <a:ln w="9525" cap="flat">
              <a:noFill/>
              <a:prstDash val="solid"/>
              <a:miter/>
            </a:ln>
          </p:spPr>
          <p:txBody>
            <a:bodyPr rtlCol="0" anchor="ctr"/>
            <a:lstStyle/>
            <a:p>
              <a:endParaRPr lang="en-US"/>
            </a:p>
          </p:txBody>
        </p:sp>
        <p:sp>
          <p:nvSpPr>
            <p:cNvPr id="81" name="Freeform: Shape 80">
              <a:extLst>
                <a:ext uri="{FF2B5EF4-FFF2-40B4-BE49-F238E27FC236}">
                  <a16:creationId xmlns:a16="http://schemas.microsoft.com/office/drawing/2014/main" id="{1BB2F91E-6261-407E-AB8B-BC2971C5EC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556336" y="5508025"/>
              <a:ext cx="36218" cy="36221"/>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solidFill>
              <a:schemeClr val="tx1"/>
            </a:solidFill>
            <a:ln w="9525" cap="flat">
              <a:noFill/>
              <a:prstDash val="solid"/>
              <a:miter/>
            </a:ln>
          </p:spPr>
          <p:txBody>
            <a:bodyPr rtlCol="0" anchor="ctr"/>
            <a:lstStyle/>
            <a:p>
              <a:endParaRPr lang="en-US"/>
            </a:p>
          </p:txBody>
        </p:sp>
        <p:sp>
          <p:nvSpPr>
            <p:cNvPr id="82" name="Freeform: Shape 81">
              <a:extLst>
                <a:ext uri="{FF2B5EF4-FFF2-40B4-BE49-F238E27FC236}">
                  <a16:creationId xmlns:a16="http://schemas.microsoft.com/office/drawing/2014/main" id="{51B8D98F-3287-4463-9C66-4D55628802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731112" y="5660254"/>
              <a:ext cx="36465" cy="36219"/>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solidFill>
              <a:schemeClr val="tx1"/>
            </a:solidFill>
            <a:ln w="9525" cap="flat">
              <a:noFill/>
              <a:prstDash val="solid"/>
              <a:miter/>
            </a:ln>
          </p:spPr>
          <p:txBody>
            <a:bodyPr rtlCol="0" anchor="ctr"/>
            <a:lstStyle/>
            <a:p>
              <a:endParaRPr lang="en-US"/>
            </a:p>
          </p:txBody>
        </p:sp>
        <p:sp>
          <p:nvSpPr>
            <p:cNvPr id="83" name="Freeform: Shape 82">
              <a:extLst>
                <a:ext uri="{FF2B5EF4-FFF2-40B4-BE49-F238E27FC236}">
                  <a16:creationId xmlns:a16="http://schemas.microsoft.com/office/drawing/2014/main" id="{94B4DF75-5954-4360-BD08-C0F14F07BC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883335" y="5660248"/>
              <a:ext cx="36221" cy="36226"/>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solidFill>
              <a:schemeClr val="tx1"/>
            </a:solidFill>
            <a:ln w="9525" cap="flat">
              <a:noFill/>
              <a:prstDash val="solid"/>
              <a:miter/>
            </a:ln>
          </p:spPr>
          <p:txBody>
            <a:bodyPr rtlCol="0" anchor="ctr"/>
            <a:lstStyle/>
            <a:p>
              <a:endParaRPr lang="en-US"/>
            </a:p>
          </p:txBody>
        </p:sp>
        <p:sp>
          <p:nvSpPr>
            <p:cNvPr id="84" name="Freeform: Shape 83">
              <a:extLst>
                <a:ext uri="{FF2B5EF4-FFF2-40B4-BE49-F238E27FC236}">
                  <a16:creationId xmlns:a16="http://schemas.microsoft.com/office/drawing/2014/main" id="{D9646D91-7334-4EF7-854E-31229C0EBD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035314" y="5660248"/>
              <a:ext cx="36218" cy="36226"/>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solidFill>
              <a:schemeClr val="tx1"/>
            </a:solidFill>
            <a:ln w="9525" cap="flat">
              <a:noFill/>
              <a:prstDash val="solid"/>
              <a:miter/>
            </a:ln>
          </p:spPr>
          <p:txBody>
            <a:bodyPr rtlCol="0" anchor="ctr"/>
            <a:lstStyle/>
            <a:p>
              <a:endParaRPr lang="en-US"/>
            </a:p>
          </p:txBody>
        </p:sp>
        <p:sp>
          <p:nvSpPr>
            <p:cNvPr id="85" name="Freeform: Shape 84">
              <a:extLst>
                <a:ext uri="{FF2B5EF4-FFF2-40B4-BE49-F238E27FC236}">
                  <a16:creationId xmlns:a16="http://schemas.microsoft.com/office/drawing/2014/main" id="{6B52D0D3-BAB6-4E87-A7E3-042FE194E0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187538" y="5660248"/>
              <a:ext cx="36218" cy="36226"/>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solidFill>
              <a:schemeClr val="tx1"/>
            </a:solidFill>
            <a:ln w="9525" cap="flat">
              <a:noFill/>
              <a:prstDash val="solid"/>
              <a:miter/>
            </a:ln>
          </p:spPr>
          <p:txBody>
            <a:bodyPr rtlCol="0" anchor="ctr"/>
            <a:lstStyle/>
            <a:p>
              <a:endParaRPr lang="en-US"/>
            </a:p>
          </p:txBody>
        </p:sp>
        <p:sp>
          <p:nvSpPr>
            <p:cNvPr id="86" name="Freeform: Shape 85">
              <a:extLst>
                <a:ext uri="{FF2B5EF4-FFF2-40B4-BE49-F238E27FC236}">
                  <a16:creationId xmlns:a16="http://schemas.microsoft.com/office/drawing/2014/main" id="{7C99FAD0-CAF0-416B-A5C2-BF67795C5B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39519" y="5660248"/>
              <a:ext cx="36218" cy="36226"/>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solidFill>
              <a:schemeClr val="tx1"/>
            </a:solidFill>
            <a:ln w="9525" cap="flat">
              <a:noFill/>
              <a:prstDash val="solid"/>
              <a:miter/>
            </a:ln>
          </p:spPr>
          <p:txBody>
            <a:bodyPr rtlCol="0" anchor="ctr"/>
            <a:lstStyle/>
            <a:p>
              <a:endParaRPr lang="en-US"/>
            </a:p>
          </p:txBody>
        </p:sp>
        <p:sp>
          <p:nvSpPr>
            <p:cNvPr id="87" name="Freeform: Shape 86">
              <a:extLst>
                <a:ext uri="{FF2B5EF4-FFF2-40B4-BE49-F238E27FC236}">
                  <a16:creationId xmlns:a16="http://schemas.microsoft.com/office/drawing/2014/main" id="{0E22E26C-C150-4D82-9949-7CBE6C6E37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491742" y="5660254"/>
              <a:ext cx="36221" cy="36219"/>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solidFill>
              <a:schemeClr val="tx1"/>
            </a:solidFill>
            <a:ln w="9525" cap="flat">
              <a:noFill/>
              <a:prstDash val="solid"/>
              <a:miter/>
            </a:ln>
          </p:spPr>
          <p:txBody>
            <a:bodyPr rtlCol="0" anchor="ctr"/>
            <a:lstStyle/>
            <a:p>
              <a:endParaRPr lang="en-US"/>
            </a:p>
          </p:txBody>
        </p:sp>
        <p:sp>
          <p:nvSpPr>
            <p:cNvPr id="88" name="Freeform: Shape 87">
              <a:extLst>
                <a:ext uri="{FF2B5EF4-FFF2-40B4-BE49-F238E27FC236}">
                  <a16:creationId xmlns:a16="http://schemas.microsoft.com/office/drawing/2014/main" id="{D072F62D-B9FA-4CBD-8427-DCDAE97240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643724" y="5660248"/>
              <a:ext cx="36218" cy="36226"/>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solidFill>
              <a:schemeClr val="tx1"/>
            </a:solidFill>
            <a:ln w="9525" cap="flat">
              <a:noFill/>
              <a:prstDash val="solid"/>
              <a:miter/>
            </a:ln>
          </p:spPr>
          <p:txBody>
            <a:bodyPr rtlCol="0" anchor="ctr"/>
            <a:lstStyle/>
            <a:p>
              <a:endParaRPr lang="en-US"/>
            </a:p>
          </p:txBody>
        </p:sp>
        <p:sp>
          <p:nvSpPr>
            <p:cNvPr id="89" name="Freeform: Shape 88">
              <a:extLst>
                <a:ext uri="{FF2B5EF4-FFF2-40B4-BE49-F238E27FC236}">
                  <a16:creationId xmlns:a16="http://schemas.microsoft.com/office/drawing/2014/main" id="{4A5E7E19-8DF1-4E35-B975-14DB353C5CC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795947" y="5660246"/>
              <a:ext cx="36221" cy="36226"/>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solidFill>
              <a:schemeClr val="tx1"/>
            </a:solidFill>
            <a:ln w="9525" cap="flat">
              <a:noFill/>
              <a:prstDash val="solid"/>
              <a:miter/>
            </a:ln>
          </p:spPr>
          <p:txBody>
            <a:bodyPr rtlCol="0" anchor="ctr"/>
            <a:lstStyle/>
            <a:p>
              <a:endParaRPr lang="en-US"/>
            </a:p>
          </p:txBody>
        </p:sp>
        <p:sp>
          <p:nvSpPr>
            <p:cNvPr id="90" name="Freeform: Shape 89">
              <a:extLst>
                <a:ext uri="{FF2B5EF4-FFF2-40B4-BE49-F238E27FC236}">
                  <a16:creationId xmlns:a16="http://schemas.microsoft.com/office/drawing/2014/main" id="{F29CC129-69D0-48B1-969C-406A8EC16C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7929" y="5660246"/>
              <a:ext cx="36218" cy="36226"/>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solidFill>
              <a:schemeClr val="tx1"/>
            </a:solidFill>
            <a:ln w="9525" cap="flat">
              <a:noFill/>
              <a:prstDash val="solid"/>
              <a:miter/>
            </a:ln>
          </p:spPr>
          <p:txBody>
            <a:bodyPr rtlCol="0" anchor="ctr"/>
            <a:lstStyle/>
            <a:p>
              <a:endParaRPr lang="en-US"/>
            </a:p>
          </p:txBody>
        </p:sp>
        <p:sp>
          <p:nvSpPr>
            <p:cNvPr id="91" name="Freeform: Shape 90">
              <a:extLst>
                <a:ext uri="{FF2B5EF4-FFF2-40B4-BE49-F238E27FC236}">
                  <a16:creationId xmlns:a16="http://schemas.microsoft.com/office/drawing/2014/main" id="{0863A762-C2BE-4B7F-8F77-FB38598FD6A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100152" y="5660246"/>
              <a:ext cx="36218" cy="36226"/>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solidFill>
              <a:schemeClr val="tx1"/>
            </a:solidFill>
            <a:ln w="9525" cap="flat">
              <a:noFill/>
              <a:prstDash val="solid"/>
              <a:miter/>
            </a:ln>
          </p:spPr>
          <p:txBody>
            <a:bodyPr rtlCol="0" anchor="ctr"/>
            <a:lstStyle/>
            <a:p>
              <a:endParaRPr lang="en-US"/>
            </a:p>
          </p:txBody>
        </p:sp>
        <p:sp>
          <p:nvSpPr>
            <p:cNvPr id="92" name="Freeform: Shape 91">
              <a:extLst>
                <a:ext uri="{FF2B5EF4-FFF2-40B4-BE49-F238E27FC236}">
                  <a16:creationId xmlns:a16="http://schemas.microsoft.com/office/drawing/2014/main" id="{875ED5B7-A269-4716-8A91-60C4640BC4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252131" y="5660246"/>
              <a:ext cx="36218" cy="36226"/>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solidFill>
              <a:schemeClr val="tx1"/>
            </a:solidFill>
            <a:ln w="9525" cap="flat">
              <a:noFill/>
              <a:prstDash val="solid"/>
              <a:miter/>
            </a:ln>
          </p:spPr>
          <p:txBody>
            <a:bodyPr rtlCol="0" anchor="ctr"/>
            <a:lstStyle/>
            <a:p>
              <a:endParaRPr lang="en-US"/>
            </a:p>
          </p:txBody>
        </p:sp>
        <p:sp>
          <p:nvSpPr>
            <p:cNvPr id="93" name="Freeform: Shape 92">
              <a:extLst>
                <a:ext uri="{FF2B5EF4-FFF2-40B4-BE49-F238E27FC236}">
                  <a16:creationId xmlns:a16="http://schemas.microsoft.com/office/drawing/2014/main" id="{B53D700F-89B5-47C3-88CF-F491CCA2317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404357" y="5660246"/>
              <a:ext cx="36218" cy="36226"/>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solidFill>
              <a:schemeClr val="tx1"/>
            </a:solidFill>
            <a:ln w="9525" cap="flat">
              <a:noFill/>
              <a:prstDash val="solid"/>
              <a:miter/>
            </a:ln>
          </p:spPr>
          <p:txBody>
            <a:bodyPr rtlCol="0" anchor="ctr"/>
            <a:lstStyle/>
            <a:p>
              <a:endParaRPr lang="en-US"/>
            </a:p>
          </p:txBody>
        </p:sp>
        <p:sp>
          <p:nvSpPr>
            <p:cNvPr id="94" name="Freeform: Shape 93">
              <a:extLst>
                <a:ext uri="{FF2B5EF4-FFF2-40B4-BE49-F238E27FC236}">
                  <a16:creationId xmlns:a16="http://schemas.microsoft.com/office/drawing/2014/main" id="{A60B6165-C5E0-4495-B9AC-5D3FAA17C39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556336" y="5660251"/>
              <a:ext cx="36218" cy="36219"/>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solidFill>
              <a:schemeClr val="tx1"/>
            </a:solidFill>
            <a:ln w="9525" cap="flat">
              <a:noFill/>
              <a:prstDash val="solid"/>
              <a:miter/>
            </a:ln>
          </p:spPr>
          <p:txBody>
            <a:bodyPr rtlCol="0" anchor="ctr"/>
            <a:lstStyle/>
            <a:p>
              <a:endParaRPr lang="en-US"/>
            </a:p>
          </p:txBody>
        </p:sp>
        <p:sp>
          <p:nvSpPr>
            <p:cNvPr id="95" name="Freeform: Shape 94">
              <a:extLst>
                <a:ext uri="{FF2B5EF4-FFF2-40B4-BE49-F238E27FC236}">
                  <a16:creationId xmlns:a16="http://schemas.microsoft.com/office/drawing/2014/main" id="{72C06BE7-B255-49E8-AFD7-16EA0DEEDA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731112" y="5812233"/>
              <a:ext cx="36465" cy="36219"/>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solidFill>
              <a:schemeClr val="tx1"/>
            </a:solidFill>
            <a:ln w="9525" cap="flat">
              <a:noFill/>
              <a:prstDash val="solid"/>
              <a:miter/>
            </a:ln>
          </p:spPr>
          <p:txBody>
            <a:bodyPr rtlCol="0" anchor="ctr"/>
            <a:lstStyle/>
            <a:p>
              <a:endParaRPr lang="en-US"/>
            </a:p>
          </p:txBody>
        </p:sp>
        <p:sp>
          <p:nvSpPr>
            <p:cNvPr id="96" name="Freeform: Shape 95">
              <a:extLst>
                <a:ext uri="{FF2B5EF4-FFF2-40B4-BE49-F238E27FC236}">
                  <a16:creationId xmlns:a16="http://schemas.microsoft.com/office/drawing/2014/main" id="{A62BAA60-4FD3-4ED5-85B8-FA1AEBB543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883335" y="5812233"/>
              <a:ext cx="36221" cy="36219"/>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solidFill>
              <a:schemeClr val="tx1"/>
            </a:solidFill>
            <a:ln w="9525" cap="flat">
              <a:noFill/>
              <a:prstDash val="solid"/>
              <a:miter/>
            </a:ln>
          </p:spPr>
          <p:txBody>
            <a:bodyPr rtlCol="0" anchor="ctr"/>
            <a:lstStyle/>
            <a:p>
              <a:endParaRPr lang="en-US"/>
            </a:p>
          </p:txBody>
        </p:sp>
        <p:sp>
          <p:nvSpPr>
            <p:cNvPr id="97" name="Freeform: Shape 96">
              <a:extLst>
                <a:ext uri="{FF2B5EF4-FFF2-40B4-BE49-F238E27FC236}">
                  <a16:creationId xmlns:a16="http://schemas.microsoft.com/office/drawing/2014/main" id="{7D285C5F-B15D-4C99-876E-11EA0EDDB8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035314" y="5812233"/>
              <a:ext cx="36218" cy="36219"/>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solidFill>
              <a:schemeClr val="tx1"/>
            </a:solidFill>
            <a:ln w="9525" cap="flat">
              <a:noFill/>
              <a:prstDash val="solid"/>
              <a:miter/>
            </a:ln>
          </p:spPr>
          <p:txBody>
            <a:bodyPr rtlCol="0" anchor="ctr"/>
            <a:lstStyle/>
            <a:p>
              <a:endParaRPr lang="en-US"/>
            </a:p>
          </p:txBody>
        </p:sp>
        <p:sp>
          <p:nvSpPr>
            <p:cNvPr id="98" name="Freeform: Shape 97">
              <a:extLst>
                <a:ext uri="{FF2B5EF4-FFF2-40B4-BE49-F238E27FC236}">
                  <a16:creationId xmlns:a16="http://schemas.microsoft.com/office/drawing/2014/main" id="{31D3315B-6CF6-4B8A-9AD6-15E8ED774DE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187538" y="5812233"/>
              <a:ext cx="36218" cy="36219"/>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solidFill>
              <a:schemeClr val="tx1"/>
            </a:solidFill>
            <a:ln w="9525" cap="flat">
              <a:noFill/>
              <a:prstDash val="solid"/>
              <a:miter/>
            </a:ln>
          </p:spPr>
          <p:txBody>
            <a:bodyPr rtlCol="0" anchor="ctr"/>
            <a:lstStyle/>
            <a:p>
              <a:endParaRPr lang="en-US"/>
            </a:p>
          </p:txBody>
        </p:sp>
        <p:sp>
          <p:nvSpPr>
            <p:cNvPr id="99" name="Freeform: Shape 98">
              <a:extLst>
                <a:ext uri="{FF2B5EF4-FFF2-40B4-BE49-F238E27FC236}">
                  <a16:creationId xmlns:a16="http://schemas.microsoft.com/office/drawing/2014/main" id="{22316A1B-DF30-4B08-A25E-634088C3A8B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39519" y="5812233"/>
              <a:ext cx="36218" cy="36219"/>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solidFill>
              <a:schemeClr val="tx1"/>
            </a:solidFill>
            <a:ln w="9525" cap="flat">
              <a:noFill/>
              <a:prstDash val="solid"/>
              <a:miter/>
            </a:ln>
          </p:spPr>
          <p:txBody>
            <a:bodyPr rtlCol="0" anchor="ctr"/>
            <a:lstStyle/>
            <a:p>
              <a:endParaRPr lang="en-US"/>
            </a:p>
          </p:txBody>
        </p:sp>
        <p:sp>
          <p:nvSpPr>
            <p:cNvPr id="100" name="Freeform: Shape 99">
              <a:extLst>
                <a:ext uri="{FF2B5EF4-FFF2-40B4-BE49-F238E27FC236}">
                  <a16:creationId xmlns:a16="http://schemas.microsoft.com/office/drawing/2014/main" id="{13B9824C-F3A0-4BB5-BA2D-E7B2C87394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491742" y="5812233"/>
              <a:ext cx="36221" cy="36219"/>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solidFill>
              <a:schemeClr val="tx1"/>
            </a:solidFill>
            <a:ln w="9525" cap="flat">
              <a:noFill/>
              <a:prstDash val="solid"/>
              <a:miter/>
            </a:ln>
          </p:spPr>
          <p:txBody>
            <a:bodyPr rtlCol="0" anchor="ctr"/>
            <a:lstStyle/>
            <a:p>
              <a:endParaRPr lang="en-US"/>
            </a:p>
          </p:txBody>
        </p:sp>
        <p:sp>
          <p:nvSpPr>
            <p:cNvPr id="101" name="Freeform: Shape 100">
              <a:extLst>
                <a:ext uri="{FF2B5EF4-FFF2-40B4-BE49-F238E27FC236}">
                  <a16:creationId xmlns:a16="http://schemas.microsoft.com/office/drawing/2014/main" id="{E74AA607-331A-4D12-9628-01D4184CA8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643724" y="5812233"/>
              <a:ext cx="36218" cy="36219"/>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solidFill>
              <a:schemeClr val="tx1"/>
            </a:solidFill>
            <a:ln w="9525" cap="flat">
              <a:noFill/>
              <a:prstDash val="solid"/>
              <a:miter/>
            </a:ln>
          </p:spPr>
          <p:txBody>
            <a:bodyPr rtlCol="0" anchor="ctr"/>
            <a:lstStyle/>
            <a:p>
              <a:endParaRPr lang="en-US"/>
            </a:p>
          </p:txBody>
        </p:sp>
        <p:sp>
          <p:nvSpPr>
            <p:cNvPr id="102" name="Freeform: Shape 101">
              <a:extLst>
                <a:ext uri="{FF2B5EF4-FFF2-40B4-BE49-F238E27FC236}">
                  <a16:creationId xmlns:a16="http://schemas.microsoft.com/office/drawing/2014/main" id="{BC5FC238-AD32-4501-B2D5-55A3F14093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795947" y="5812233"/>
              <a:ext cx="36221" cy="36219"/>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solidFill>
              <a:schemeClr val="tx1"/>
            </a:solidFill>
            <a:ln w="9525" cap="flat">
              <a:noFill/>
              <a:prstDash val="solid"/>
              <a:miter/>
            </a:ln>
          </p:spPr>
          <p:txBody>
            <a:bodyPr rtlCol="0" anchor="ctr"/>
            <a:lstStyle/>
            <a:p>
              <a:endParaRPr lang="en-US"/>
            </a:p>
          </p:txBody>
        </p:sp>
        <p:sp>
          <p:nvSpPr>
            <p:cNvPr id="103" name="Freeform: Shape 102">
              <a:extLst>
                <a:ext uri="{FF2B5EF4-FFF2-40B4-BE49-F238E27FC236}">
                  <a16:creationId xmlns:a16="http://schemas.microsoft.com/office/drawing/2014/main" id="{92651C95-EE88-4D97-A4BD-842E093F04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7929" y="5812233"/>
              <a:ext cx="36218" cy="36219"/>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solidFill>
              <a:schemeClr val="tx1"/>
            </a:solidFill>
            <a:ln w="9525" cap="flat">
              <a:noFill/>
              <a:prstDash val="solid"/>
              <a:miter/>
            </a:ln>
          </p:spPr>
          <p:txBody>
            <a:bodyPr rtlCol="0" anchor="ctr"/>
            <a:lstStyle/>
            <a:p>
              <a:endParaRPr lang="en-US"/>
            </a:p>
          </p:txBody>
        </p:sp>
        <p:sp>
          <p:nvSpPr>
            <p:cNvPr id="104" name="Freeform: Shape 103">
              <a:extLst>
                <a:ext uri="{FF2B5EF4-FFF2-40B4-BE49-F238E27FC236}">
                  <a16:creationId xmlns:a16="http://schemas.microsoft.com/office/drawing/2014/main" id="{DD800BB2-C68A-40A6-8CD4-A733BD0DBAA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100152" y="5812233"/>
              <a:ext cx="36218" cy="36219"/>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solidFill>
              <a:schemeClr val="tx1"/>
            </a:solidFill>
            <a:ln w="9525" cap="flat">
              <a:noFill/>
              <a:prstDash val="solid"/>
              <a:miter/>
            </a:ln>
          </p:spPr>
          <p:txBody>
            <a:bodyPr rtlCol="0" anchor="ctr"/>
            <a:lstStyle/>
            <a:p>
              <a:endParaRPr lang="en-US"/>
            </a:p>
          </p:txBody>
        </p:sp>
        <p:sp>
          <p:nvSpPr>
            <p:cNvPr id="105" name="Freeform: Shape 104">
              <a:extLst>
                <a:ext uri="{FF2B5EF4-FFF2-40B4-BE49-F238E27FC236}">
                  <a16:creationId xmlns:a16="http://schemas.microsoft.com/office/drawing/2014/main" id="{8697780E-7DCF-4651-9953-FE1A7062C3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252131" y="5812233"/>
              <a:ext cx="36218" cy="36219"/>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solidFill>
              <a:schemeClr val="tx1"/>
            </a:solidFill>
            <a:ln w="9525" cap="flat">
              <a:noFill/>
              <a:prstDash val="solid"/>
              <a:miter/>
            </a:ln>
          </p:spPr>
          <p:txBody>
            <a:bodyPr rtlCol="0" anchor="ctr"/>
            <a:lstStyle/>
            <a:p>
              <a:endParaRPr lang="en-US"/>
            </a:p>
          </p:txBody>
        </p:sp>
        <p:sp>
          <p:nvSpPr>
            <p:cNvPr id="106" name="Freeform: Shape 105">
              <a:extLst>
                <a:ext uri="{FF2B5EF4-FFF2-40B4-BE49-F238E27FC236}">
                  <a16:creationId xmlns:a16="http://schemas.microsoft.com/office/drawing/2014/main" id="{6B417FEE-0006-405F-A3EF-741EC0C607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404357" y="5812233"/>
              <a:ext cx="36218" cy="36219"/>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solidFill>
              <a:schemeClr val="tx1"/>
            </a:solidFill>
            <a:ln w="9525" cap="flat">
              <a:noFill/>
              <a:prstDash val="solid"/>
              <a:miter/>
            </a:ln>
          </p:spPr>
          <p:txBody>
            <a:bodyPr rtlCol="0" anchor="ctr"/>
            <a:lstStyle/>
            <a:p>
              <a:endParaRPr lang="en-US"/>
            </a:p>
          </p:txBody>
        </p:sp>
        <p:sp>
          <p:nvSpPr>
            <p:cNvPr id="107" name="Freeform: Shape 106">
              <a:extLst>
                <a:ext uri="{FF2B5EF4-FFF2-40B4-BE49-F238E27FC236}">
                  <a16:creationId xmlns:a16="http://schemas.microsoft.com/office/drawing/2014/main" id="{ED2CA75D-333A-4FC0-A35C-1502189323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556336" y="5812230"/>
              <a:ext cx="36218" cy="36219"/>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solidFill>
              <a:schemeClr val="tx1"/>
            </a:solidFill>
            <a:ln w="9525" cap="flat">
              <a:noFill/>
              <a:prstDash val="solid"/>
              <a:miter/>
            </a:ln>
          </p:spPr>
          <p:txBody>
            <a:bodyPr rtlCol="0" anchor="ctr"/>
            <a:lstStyle/>
            <a:p>
              <a:endParaRPr lang="en-US"/>
            </a:p>
          </p:txBody>
        </p:sp>
        <p:sp>
          <p:nvSpPr>
            <p:cNvPr id="108" name="Freeform: Shape 107">
              <a:extLst>
                <a:ext uri="{FF2B5EF4-FFF2-40B4-BE49-F238E27FC236}">
                  <a16:creationId xmlns:a16="http://schemas.microsoft.com/office/drawing/2014/main" id="{71FE7FEB-856E-4B91-9524-7CB608A04D1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731112" y="5964459"/>
              <a:ext cx="36465" cy="36221"/>
            </a:xfrm>
            <a:custGeom>
              <a:avLst/>
              <a:gdLst>
                <a:gd name="connsiteX0" fmla="*/ 14192 w 14192"/>
                <a:gd name="connsiteY0" fmla="*/ 7048 h 14097"/>
                <a:gd name="connsiteX1" fmla="*/ 7144 w 14192"/>
                <a:gd name="connsiteY1" fmla="*/ 14097 h 14097"/>
                <a:gd name="connsiteX2" fmla="*/ 0 w 14192"/>
                <a:gd name="connsiteY2" fmla="*/ 7048 h 14097"/>
                <a:gd name="connsiteX3" fmla="*/ 7049 w 14192"/>
                <a:gd name="connsiteY3" fmla="*/ 0 h 14097"/>
                <a:gd name="connsiteX4" fmla="*/ 14192 w 14192"/>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solidFill>
              <a:schemeClr val="tx1"/>
            </a:solidFill>
            <a:ln w="9525" cap="flat">
              <a:noFill/>
              <a:prstDash val="solid"/>
              <a:miter/>
            </a:ln>
          </p:spPr>
          <p:txBody>
            <a:bodyPr rtlCol="0" anchor="ctr"/>
            <a:lstStyle/>
            <a:p>
              <a:endParaRPr lang="en-US"/>
            </a:p>
          </p:txBody>
        </p:sp>
        <p:sp>
          <p:nvSpPr>
            <p:cNvPr id="109" name="Freeform: Shape 108">
              <a:extLst>
                <a:ext uri="{FF2B5EF4-FFF2-40B4-BE49-F238E27FC236}">
                  <a16:creationId xmlns:a16="http://schemas.microsoft.com/office/drawing/2014/main" id="{B815A820-71A2-4F06-909A-802956FCD9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883335" y="5964453"/>
              <a:ext cx="36221" cy="36226"/>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solidFill>
              <a:schemeClr val="tx1"/>
            </a:solidFill>
            <a:ln w="9525" cap="flat">
              <a:noFill/>
              <a:prstDash val="solid"/>
              <a:miter/>
            </a:ln>
          </p:spPr>
          <p:txBody>
            <a:bodyPr rtlCol="0" anchor="ctr"/>
            <a:lstStyle/>
            <a:p>
              <a:endParaRPr lang="en-US"/>
            </a:p>
          </p:txBody>
        </p:sp>
        <p:sp>
          <p:nvSpPr>
            <p:cNvPr id="110" name="Freeform: Shape 109">
              <a:extLst>
                <a:ext uri="{FF2B5EF4-FFF2-40B4-BE49-F238E27FC236}">
                  <a16:creationId xmlns:a16="http://schemas.microsoft.com/office/drawing/2014/main" id="{4135222E-6463-4F37-A52D-8E5F48B17D0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035314" y="5964453"/>
              <a:ext cx="36218" cy="36226"/>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solidFill>
              <a:schemeClr val="tx1"/>
            </a:solidFill>
            <a:ln w="9525" cap="flat">
              <a:noFill/>
              <a:prstDash val="solid"/>
              <a:miter/>
            </a:ln>
          </p:spPr>
          <p:txBody>
            <a:bodyPr rtlCol="0" anchor="ctr"/>
            <a:lstStyle/>
            <a:p>
              <a:endParaRPr lang="en-US"/>
            </a:p>
          </p:txBody>
        </p:sp>
        <p:sp>
          <p:nvSpPr>
            <p:cNvPr id="111" name="Freeform: Shape 110">
              <a:extLst>
                <a:ext uri="{FF2B5EF4-FFF2-40B4-BE49-F238E27FC236}">
                  <a16:creationId xmlns:a16="http://schemas.microsoft.com/office/drawing/2014/main" id="{34C684AC-F7CB-4096-BD97-E024A22032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187538" y="5964453"/>
              <a:ext cx="36218" cy="36226"/>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solidFill>
              <a:schemeClr val="tx1"/>
            </a:solidFill>
            <a:ln w="9525" cap="flat">
              <a:noFill/>
              <a:prstDash val="solid"/>
              <a:miter/>
            </a:ln>
          </p:spPr>
          <p:txBody>
            <a:bodyPr rtlCol="0" anchor="ctr"/>
            <a:lstStyle/>
            <a:p>
              <a:endParaRPr lang="en-US"/>
            </a:p>
          </p:txBody>
        </p:sp>
        <p:sp>
          <p:nvSpPr>
            <p:cNvPr id="112" name="Freeform: Shape 111">
              <a:extLst>
                <a:ext uri="{FF2B5EF4-FFF2-40B4-BE49-F238E27FC236}">
                  <a16:creationId xmlns:a16="http://schemas.microsoft.com/office/drawing/2014/main" id="{2AEB483C-20AB-4095-912D-AB52A7C322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39519" y="5964453"/>
              <a:ext cx="36218" cy="36226"/>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solidFill>
              <a:schemeClr val="tx1"/>
            </a:solidFill>
            <a:ln w="9525" cap="flat">
              <a:noFill/>
              <a:prstDash val="solid"/>
              <a:miter/>
            </a:ln>
          </p:spPr>
          <p:txBody>
            <a:bodyPr rtlCol="0" anchor="ctr"/>
            <a:lstStyle/>
            <a:p>
              <a:endParaRPr lang="en-US"/>
            </a:p>
          </p:txBody>
        </p:sp>
        <p:sp>
          <p:nvSpPr>
            <p:cNvPr id="113" name="Freeform: Shape 112">
              <a:extLst>
                <a:ext uri="{FF2B5EF4-FFF2-40B4-BE49-F238E27FC236}">
                  <a16:creationId xmlns:a16="http://schemas.microsoft.com/office/drawing/2014/main" id="{2D1625C5-4D6F-4AF0-8F52-3E430AD86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491742" y="5964459"/>
              <a:ext cx="36221" cy="36221"/>
            </a:xfrm>
            <a:custGeom>
              <a:avLst/>
              <a:gdLst>
                <a:gd name="connsiteX0" fmla="*/ 14097 w 14097"/>
                <a:gd name="connsiteY0" fmla="*/ 7048 h 14097"/>
                <a:gd name="connsiteX1" fmla="*/ 7048 w 14097"/>
                <a:gd name="connsiteY1" fmla="*/ 14097 h 14097"/>
                <a:gd name="connsiteX2" fmla="*/ 0 w 14097"/>
                <a:gd name="connsiteY2" fmla="*/ 7048 h 14097"/>
                <a:gd name="connsiteX3" fmla="*/ 7048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solidFill>
              <a:schemeClr val="tx1"/>
            </a:solidFill>
            <a:ln w="9525" cap="flat">
              <a:noFill/>
              <a:prstDash val="solid"/>
              <a:miter/>
            </a:ln>
          </p:spPr>
          <p:txBody>
            <a:bodyPr rtlCol="0" anchor="ctr"/>
            <a:lstStyle/>
            <a:p>
              <a:endParaRPr lang="en-US"/>
            </a:p>
          </p:txBody>
        </p:sp>
        <p:sp>
          <p:nvSpPr>
            <p:cNvPr id="114" name="Freeform: Shape 113">
              <a:extLst>
                <a:ext uri="{FF2B5EF4-FFF2-40B4-BE49-F238E27FC236}">
                  <a16:creationId xmlns:a16="http://schemas.microsoft.com/office/drawing/2014/main" id="{BE6AC22C-25A4-400A-8E40-0DA9119C5D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643724" y="5964453"/>
              <a:ext cx="36218" cy="36226"/>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solidFill>
              <a:schemeClr val="tx1"/>
            </a:solidFill>
            <a:ln w="9525" cap="flat">
              <a:noFill/>
              <a:prstDash val="solid"/>
              <a:miter/>
            </a:ln>
          </p:spPr>
          <p:txBody>
            <a:bodyPr rtlCol="0" anchor="ctr"/>
            <a:lstStyle/>
            <a:p>
              <a:endParaRPr lang="en-US"/>
            </a:p>
          </p:txBody>
        </p:sp>
        <p:sp>
          <p:nvSpPr>
            <p:cNvPr id="115" name="Freeform: Shape 114">
              <a:extLst>
                <a:ext uri="{FF2B5EF4-FFF2-40B4-BE49-F238E27FC236}">
                  <a16:creationId xmlns:a16="http://schemas.microsoft.com/office/drawing/2014/main" id="{B4586291-7B87-4844-A3C7-1B10E7070A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795947" y="5964451"/>
              <a:ext cx="36221" cy="36226"/>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solidFill>
              <a:schemeClr val="tx1"/>
            </a:solidFill>
            <a:ln w="9525" cap="flat">
              <a:noFill/>
              <a:prstDash val="solid"/>
              <a:miter/>
            </a:ln>
          </p:spPr>
          <p:txBody>
            <a:bodyPr rtlCol="0" anchor="ctr"/>
            <a:lstStyle/>
            <a:p>
              <a:endParaRPr lang="en-US"/>
            </a:p>
          </p:txBody>
        </p:sp>
        <p:sp>
          <p:nvSpPr>
            <p:cNvPr id="116" name="Freeform: Shape 115">
              <a:extLst>
                <a:ext uri="{FF2B5EF4-FFF2-40B4-BE49-F238E27FC236}">
                  <a16:creationId xmlns:a16="http://schemas.microsoft.com/office/drawing/2014/main" id="{7E6C849B-AC63-4611-9425-9677632806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7929" y="5964451"/>
              <a:ext cx="36218" cy="36226"/>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solidFill>
              <a:schemeClr val="tx1"/>
            </a:solidFill>
            <a:ln w="9525" cap="flat">
              <a:noFill/>
              <a:prstDash val="solid"/>
              <a:miter/>
            </a:ln>
          </p:spPr>
          <p:txBody>
            <a:bodyPr rtlCol="0" anchor="ctr"/>
            <a:lstStyle/>
            <a:p>
              <a:endParaRPr lang="en-US"/>
            </a:p>
          </p:txBody>
        </p:sp>
        <p:sp>
          <p:nvSpPr>
            <p:cNvPr id="117" name="Freeform: Shape 116">
              <a:extLst>
                <a:ext uri="{FF2B5EF4-FFF2-40B4-BE49-F238E27FC236}">
                  <a16:creationId xmlns:a16="http://schemas.microsoft.com/office/drawing/2014/main" id="{D3DD2AB7-F94D-4A1E-8D17-3A8418C7D8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100152" y="5964451"/>
              <a:ext cx="36218" cy="36226"/>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solidFill>
              <a:schemeClr val="tx1"/>
            </a:solidFill>
            <a:ln w="9525" cap="flat">
              <a:noFill/>
              <a:prstDash val="solid"/>
              <a:miter/>
            </a:ln>
          </p:spPr>
          <p:txBody>
            <a:bodyPr rtlCol="0" anchor="ctr"/>
            <a:lstStyle/>
            <a:p>
              <a:endParaRPr lang="en-US"/>
            </a:p>
          </p:txBody>
        </p:sp>
        <p:sp>
          <p:nvSpPr>
            <p:cNvPr id="118" name="Freeform: Shape 117">
              <a:extLst>
                <a:ext uri="{FF2B5EF4-FFF2-40B4-BE49-F238E27FC236}">
                  <a16:creationId xmlns:a16="http://schemas.microsoft.com/office/drawing/2014/main" id="{D99CE3DE-A5D3-4CBC-9771-BA0D4A71C3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252131" y="5964451"/>
              <a:ext cx="36218" cy="36226"/>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solidFill>
              <a:schemeClr val="tx1"/>
            </a:solidFill>
            <a:ln w="9525" cap="flat">
              <a:noFill/>
              <a:prstDash val="solid"/>
              <a:miter/>
            </a:ln>
          </p:spPr>
          <p:txBody>
            <a:bodyPr rtlCol="0" anchor="ctr"/>
            <a:lstStyle/>
            <a:p>
              <a:endParaRPr lang="en-US"/>
            </a:p>
          </p:txBody>
        </p:sp>
        <p:sp>
          <p:nvSpPr>
            <p:cNvPr id="119" name="Freeform: Shape 118">
              <a:extLst>
                <a:ext uri="{FF2B5EF4-FFF2-40B4-BE49-F238E27FC236}">
                  <a16:creationId xmlns:a16="http://schemas.microsoft.com/office/drawing/2014/main" id="{F51F4BCD-DCFB-49C5-AA53-912A2644D52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404357" y="5964448"/>
              <a:ext cx="36218" cy="36226"/>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solidFill>
              <a:schemeClr val="tx1"/>
            </a:solidFill>
            <a:ln w="9525" cap="flat">
              <a:noFill/>
              <a:prstDash val="solid"/>
              <a:miter/>
            </a:ln>
          </p:spPr>
          <p:txBody>
            <a:bodyPr rtlCol="0" anchor="ctr"/>
            <a:lstStyle/>
            <a:p>
              <a:endParaRPr lang="en-US"/>
            </a:p>
          </p:txBody>
        </p:sp>
        <p:sp>
          <p:nvSpPr>
            <p:cNvPr id="120" name="Freeform: Shape 119">
              <a:extLst>
                <a:ext uri="{FF2B5EF4-FFF2-40B4-BE49-F238E27FC236}">
                  <a16:creationId xmlns:a16="http://schemas.microsoft.com/office/drawing/2014/main" id="{217BD47A-2F24-467E-A016-650656A35BD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556336" y="5964453"/>
              <a:ext cx="36218" cy="36221"/>
            </a:xfrm>
            <a:custGeom>
              <a:avLst/>
              <a:gdLst>
                <a:gd name="connsiteX0" fmla="*/ 14097 w 14096"/>
                <a:gd name="connsiteY0" fmla="*/ 7048 h 14097"/>
                <a:gd name="connsiteX1" fmla="*/ 7048 w 14096"/>
                <a:gd name="connsiteY1" fmla="*/ 14097 h 14097"/>
                <a:gd name="connsiteX2" fmla="*/ 0 w 14096"/>
                <a:gd name="connsiteY2" fmla="*/ 7048 h 14097"/>
                <a:gd name="connsiteX3" fmla="*/ 7048 w 14096"/>
                <a:gd name="connsiteY3" fmla="*/ 0 h 14097"/>
                <a:gd name="connsiteX4" fmla="*/ 14097 w 14096"/>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solidFill>
              <a:schemeClr val="tx1"/>
            </a:solidFill>
            <a:ln w="9525" cap="flat">
              <a:noFill/>
              <a:prstDash val="solid"/>
              <a:miter/>
            </a:ln>
          </p:spPr>
          <p:txBody>
            <a:bodyPr rtlCol="0" anchor="ctr"/>
            <a:lstStyle/>
            <a:p>
              <a:endParaRPr lang="en-US"/>
            </a:p>
          </p:txBody>
        </p:sp>
        <p:sp>
          <p:nvSpPr>
            <p:cNvPr id="121" name="Freeform: Shape 120">
              <a:extLst>
                <a:ext uri="{FF2B5EF4-FFF2-40B4-BE49-F238E27FC236}">
                  <a16:creationId xmlns:a16="http://schemas.microsoft.com/office/drawing/2014/main" id="{260F5B69-D34A-4A38-AC4F-E04BB730A0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731112" y="6116440"/>
              <a:ext cx="36465" cy="36219"/>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solidFill>
              <a:schemeClr val="tx1"/>
            </a:solidFill>
            <a:ln w="9525" cap="flat">
              <a:noFill/>
              <a:prstDash val="solid"/>
              <a:miter/>
            </a:ln>
          </p:spPr>
          <p:txBody>
            <a:bodyPr rtlCol="0" anchor="ctr"/>
            <a:lstStyle/>
            <a:p>
              <a:endParaRPr lang="en-US"/>
            </a:p>
          </p:txBody>
        </p:sp>
        <p:sp>
          <p:nvSpPr>
            <p:cNvPr id="122" name="Freeform: Shape 121">
              <a:extLst>
                <a:ext uri="{FF2B5EF4-FFF2-40B4-BE49-F238E27FC236}">
                  <a16:creationId xmlns:a16="http://schemas.microsoft.com/office/drawing/2014/main" id="{36D5DFC6-ED6D-4E93-BBFD-32876861C61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883335" y="6116440"/>
              <a:ext cx="36221" cy="36219"/>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solidFill>
              <a:schemeClr val="tx1"/>
            </a:solidFill>
            <a:ln w="9525" cap="flat">
              <a:noFill/>
              <a:prstDash val="solid"/>
              <a:miter/>
            </a:ln>
          </p:spPr>
          <p:txBody>
            <a:bodyPr rtlCol="0" anchor="ctr"/>
            <a:lstStyle/>
            <a:p>
              <a:endParaRPr lang="en-US"/>
            </a:p>
          </p:txBody>
        </p:sp>
        <p:sp>
          <p:nvSpPr>
            <p:cNvPr id="123" name="Freeform: Shape 122">
              <a:extLst>
                <a:ext uri="{FF2B5EF4-FFF2-40B4-BE49-F238E27FC236}">
                  <a16:creationId xmlns:a16="http://schemas.microsoft.com/office/drawing/2014/main" id="{046009FB-3E9E-46F5-9DC9-B225C7B7D6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035314" y="6116440"/>
              <a:ext cx="36218" cy="36219"/>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solidFill>
              <a:schemeClr val="tx1"/>
            </a:solidFill>
            <a:ln w="9525" cap="flat">
              <a:noFill/>
              <a:prstDash val="solid"/>
              <a:miter/>
            </a:ln>
          </p:spPr>
          <p:txBody>
            <a:bodyPr rtlCol="0" anchor="ctr"/>
            <a:lstStyle/>
            <a:p>
              <a:endParaRPr lang="en-US"/>
            </a:p>
          </p:txBody>
        </p:sp>
        <p:sp>
          <p:nvSpPr>
            <p:cNvPr id="124" name="Freeform: Shape 123">
              <a:extLst>
                <a:ext uri="{FF2B5EF4-FFF2-40B4-BE49-F238E27FC236}">
                  <a16:creationId xmlns:a16="http://schemas.microsoft.com/office/drawing/2014/main" id="{E10C4A9D-1BAD-4C1A-B643-39CEA7C56A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187538" y="6116440"/>
              <a:ext cx="36218" cy="36219"/>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solidFill>
              <a:schemeClr val="tx1"/>
            </a:solidFill>
            <a:ln w="9525" cap="flat">
              <a:noFill/>
              <a:prstDash val="solid"/>
              <a:miter/>
            </a:ln>
          </p:spPr>
          <p:txBody>
            <a:bodyPr rtlCol="0" anchor="ctr"/>
            <a:lstStyle/>
            <a:p>
              <a:endParaRPr lang="en-US"/>
            </a:p>
          </p:txBody>
        </p:sp>
        <p:sp>
          <p:nvSpPr>
            <p:cNvPr id="125" name="Freeform: Shape 124">
              <a:extLst>
                <a:ext uri="{FF2B5EF4-FFF2-40B4-BE49-F238E27FC236}">
                  <a16:creationId xmlns:a16="http://schemas.microsoft.com/office/drawing/2014/main" id="{B3786231-B3C8-45C0-AB76-F0F35D7E1D0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39519" y="6116440"/>
              <a:ext cx="36218" cy="36219"/>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solidFill>
              <a:schemeClr val="tx1"/>
            </a:solidFill>
            <a:ln w="9525" cap="flat">
              <a:noFill/>
              <a:prstDash val="solid"/>
              <a:miter/>
            </a:ln>
          </p:spPr>
          <p:txBody>
            <a:bodyPr rtlCol="0" anchor="ctr"/>
            <a:lstStyle/>
            <a:p>
              <a:endParaRPr lang="en-US"/>
            </a:p>
          </p:txBody>
        </p:sp>
        <p:sp>
          <p:nvSpPr>
            <p:cNvPr id="126" name="Freeform: Shape 125">
              <a:extLst>
                <a:ext uri="{FF2B5EF4-FFF2-40B4-BE49-F238E27FC236}">
                  <a16:creationId xmlns:a16="http://schemas.microsoft.com/office/drawing/2014/main" id="{8E05DBD8-3FC9-47DE-88E7-849A2BE28CF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491742" y="6116440"/>
              <a:ext cx="36221" cy="36219"/>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solidFill>
              <a:schemeClr val="tx1"/>
            </a:solidFill>
            <a:ln w="9525" cap="flat">
              <a:noFill/>
              <a:prstDash val="solid"/>
              <a:miter/>
            </a:ln>
          </p:spPr>
          <p:txBody>
            <a:bodyPr rtlCol="0" anchor="ctr"/>
            <a:lstStyle/>
            <a:p>
              <a:endParaRPr lang="en-US"/>
            </a:p>
          </p:txBody>
        </p:sp>
        <p:sp>
          <p:nvSpPr>
            <p:cNvPr id="127" name="Freeform: Shape 126">
              <a:extLst>
                <a:ext uri="{FF2B5EF4-FFF2-40B4-BE49-F238E27FC236}">
                  <a16:creationId xmlns:a16="http://schemas.microsoft.com/office/drawing/2014/main" id="{F8B45623-D400-48AE-99CB-C50EF8208C0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643724" y="6116440"/>
              <a:ext cx="36218" cy="36219"/>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solidFill>
              <a:schemeClr val="tx1"/>
            </a:solidFill>
            <a:ln w="9525" cap="flat">
              <a:noFill/>
              <a:prstDash val="solid"/>
              <a:miter/>
            </a:ln>
          </p:spPr>
          <p:txBody>
            <a:bodyPr rtlCol="0" anchor="ctr"/>
            <a:lstStyle/>
            <a:p>
              <a:endParaRPr lang="en-US"/>
            </a:p>
          </p:txBody>
        </p:sp>
        <p:sp>
          <p:nvSpPr>
            <p:cNvPr id="128" name="Freeform: Shape 127">
              <a:extLst>
                <a:ext uri="{FF2B5EF4-FFF2-40B4-BE49-F238E27FC236}">
                  <a16:creationId xmlns:a16="http://schemas.microsoft.com/office/drawing/2014/main" id="{650817F4-286D-4A64-A707-3199641184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795947" y="6116435"/>
              <a:ext cx="36221" cy="36219"/>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solidFill>
              <a:schemeClr val="tx1"/>
            </a:solidFill>
            <a:ln w="9525" cap="flat">
              <a:noFill/>
              <a:prstDash val="solid"/>
              <a:miter/>
            </a:ln>
          </p:spPr>
          <p:txBody>
            <a:bodyPr rtlCol="0" anchor="ctr"/>
            <a:lstStyle/>
            <a:p>
              <a:endParaRPr lang="en-US"/>
            </a:p>
          </p:txBody>
        </p:sp>
        <p:sp>
          <p:nvSpPr>
            <p:cNvPr id="129" name="Freeform: Shape 128">
              <a:extLst>
                <a:ext uri="{FF2B5EF4-FFF2-40B4-BE49-F238E27FC236}">
                  <a16:creationId xmlns:a16="http://schemas.microsoft.com/office/drawing/2014/main" id="{CE2CBB23-BC03-4233-B66D-F3E1BC3612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7929" y="6116435"/>
              <a:ext cx="36218" cy="36219"/>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solidFill>
              <a:schemeClr val="tx1"/>
            </a:solidFill>
            <a:ln w="9525" cap="flat">
              <a:noFill/>
              <a:prstDash val="solid"/>
              <a:miter/>
            </a:ln>
          </p:spPr>
          <p:txBody>
            <a:bodyPr rtlCol="0" anchor="ctr"/>
            <a:lstStyle/>
            <a:p>
              <a:endParaRPr lang="en-US"/>
            </a:p>
          </p:txBody>
        </p:sp>
        <p:sp>
          <p:nvSpPr>
            <p:cNvPr id="130" name="Freeform: Shape 129">
              <a:extLst>
                <a:ext uri="{FF2B5EF4-FFF2-40B4-BE49-F238E27FC236}">
                  <a16:creationId xmlns:a16="http://schemas.microsoft.com/office/drawing/2014/main" id="{45B057C8-A242-41ED-B0DB-78B245C0785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100152" y="6116435"/>
              <a:ext cx="36218" cy="36219"/>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solidFill>
              <a:schemeClr val="tx1"/>
            </a:solidFill>
            <a:ln w="9525" cap="flat">
              <a:noFill/>
              <a:prstDash val="solid"/>
              <a:miter/>
            </a:ln>
          </p:spPr>
          <p:txBody>
            <a:bodyPr rtlCol="0" anchor="ctr"/>
            <a:lstStyle/>
            <a:p>
              <a:endParaRPr lang="en-US"/>
            </a:p>
          </p:txBody>
        </p:sp>
        <p:sp>
          <p:nvSpPr>
            <p:cNvPr id="131" name="Freeform: Shape 130">
              <a:extLst>
                <a:ext uri="{FF2B5EF4-FFF2-40B4-BE49-F238E27FC236}">
                  <a16:creationId xmlns:a16="http://schemas.microsoft.com/office/drawing/2014/main" id="{9CB4C1C0-5F41-4E24-A7CD-AFB1DE7B39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252131" y="6116433"/>
              <a:ext cx="36218" cy="36219"/>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solidFill>
              <a:schemeClr val="tx1"/>
            </a:solidFill>
            <a:ln w="9525" cap="flat">
              <a:noFill/>
              <a:prstDash val="solid"/>
              <a:miter/>
            </a:ln>
          </p:spPr>
          <p:txBody>
            <a:bodyPr rtlCol="0" anchor="ctr"/>
            <a:lstStyle/>
            <a:p>
              <a:endParaRPr lang="en-US"/>
            </a:p>
          </p:txBody>
        </p:sp>
        <p:sp>
          <p:nvSpPr>
            <p:cNvPr id="132" name="Freeform: Shape 131">
              <a:extLst>
                <a:ext uri="{FF2B5EF4-FFF2-40B4-BE49-F238E27FC236}">
                  <a16:creationId xmlns:a16="http://schemas.microsoft.com/office/drawing/2014/main" id="{9153209C-5637-4CEC-AB94-73A0EA2C7A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404357" y="6116438"/>
              <a:ext cx="36218" cy="36219"/>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solidFill>
              <a:schemeClr val="tx1"/>
            </a:solidFill>
            <a:ln w="9525" cap="flat">
              <a:noFill/>
              <a:prstDash val="solid"/>
              <a:miter/>
            </a:ln>
          </p:spPr>
          <p:txBody>
            <a:bodyPr rtlCol="0" anchor="ctr"/>
            <a:lstStyle/>
            <a:p>
              <a:endParaRPr lang="en-US"/>
            </a:p>
          </p:txBody>
        </p:sp>
        <p:sp>
          <p:nvSpPr>
            <p:cNvPr id="133" name="Freeform: Shape 132">
              <a:extLst>
                <a:ext uri="{FF2B5EF4-FFF2-40B4-BE49-F238E27FC236}">
                  <a16:creationId xmlns:a16="http://schemas.microsoft.com/office/drawing/2014/main" id="{F7A55A31-FEC9-482A-B837-9658289139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556336" y="6116440"/>
              <a:ext cx="36218" cy="36219"/>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solidFill>
              <a:schemeClr val="tx1"/>
            </a:solidFill>
            <a:ln w="9525" cap="flat">
              <a:noFill/>
              <a:prstDash val="solid"/>
              <a:miter/>
            </a:ln>
          </p:spPr>
          <p:txBody>
            <a:bodyPr rtlCol="0" anchor="ctr"/>
            <a:lstStyle/>
            <a:p>
              <a:endParaRPr lang="en-US"/>
            </a:p>
          </p:txBody>
        </p:sp>
        <p:sp>
          <p:nvSpPr>
            <p:cNvPr id="134" name="Freeform: Shape 133">
              <a:extLst>
                <a:ext uri="{FF2B5EF4-FFF2-40B4-BE49-F238E27FC236}">
                  <a16:creationId xmlns:a16="http://schemas.microsoft.com/office/drawing/2014/main" id="{93BA94A3-F00C-4D17-9254-A955E4414F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731112" y="6268419"/>
              <a:ext cx="36465" cy="36219"/>
            </a:xfrm>
            <a:custGeom>
              <a:avLst/>
              <a:gdLst>
                <a:gd name="connsiteX0" fmla="*/ 14192 w 14192"/>
                <a:gd name="connsiteY0" fmla="*/ 7049 h 14096"/>
                <a:gd name="connsiteX1" fmla="*/ 7144 w 14192"/>
                <a:gd name="connsiteY1" fmla="*/ 14097 h 14096"/>
                <a:gd name="connsiteX2" fmla="*/ 0 w 14192"/>
                <a:gd name="connsiteY2" fmla="*/ 7049 h 14096"/>
                <a:gd name="connsiteX3" fmla="*/ 7049 w 14192"/>
                <a:gd name="connsiteY3" fmla="*/ 0 h 14096"/>
                <a:gd name="connsiteX4" fmla="*/ 14192 w 14192"/>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9"/>
                  </a:moveTo>
                  <a:cubicBezTo>
                    <a:pt x="14192" y="10954"/>
                    <a:pt x="11049" y="14097"/>
                    <a:pt x="7144" y="14097"/>
                  </a:cubicBezTo>
                  <a:cubicBezTo>
                    <a:pt x="3239" y="14097"/>
                    <a:pt x="0" y="11049"/>
                    <a:pt x="0" y="7049"/>
                  </a:cubicBezTo>
                  <a:cubicBezTo>
                    <a:pt x="0" y="3048"/>
                    <a:pt x="3143" y="0"/>
                    <a:pt x="7049" y="0"/>
                  </a:cubicBezTo>
                  <a:cubicBezTo>
                    <a:pt x="10954" y="0"/>
                    <a:pt x="14192" y="3143"/>
                    <a:pt x="14192" y="7049"/>
                  </a:cubicBezTo>
                  <a:close/>
                </a:path>
              </a:pathLst>
            </a:custGeom>
            <a:solidFill>
              <a:schemeClr val="tx1"/>
            </a:solidFill>
            <a:ln w="9525" cap="flat">
              <a:noFill/>
              <a:prstDash val="solid"/>
              <a:miter/>
            </a:ln>
          </p:spPr>
          <p:txBody>
            <a:bodyPr rtlCol="0" anchor="ctr"/>
            <a:lstStyle/>
            <a:p>
              <a:endParaRPr lang="en-US"/>
            </a:p>
          </p:txBody>
        </p:sp>
        <p:sp>
          <p:nvSpPr>
            <p:cNvPr id="135" name="Freeform: Shape 134">
              <a:extLst>
                <a:ext uri="{FF2B5EF4-FFF2-40B4-BE49-F238E27FC236}">
                  <a16:creationId xmlns:a16="http://schemas.microsoft.com/office/drawing/2014/main" id="{9A2902DE-23EF-49CE-A669-B9096A9D4B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883335" y="6268419"/>
              <a:ext cx="36221" cy="36221"/>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solidFill>
              <a:schemeClr val="tx1"/>
            </a:solidFill>
            <a:ln w="9525" cap="flat">
              <a:noFill/>
              <a:prstDash val="solid"/>
              <a:miter/>
            </a:ln>
          </p:spPr>
          <p:txBody>
            <a:bodyPr rtlCol="0" anchor="ctr"/>
            <a:lstStyle/>
            <a:p>
              <a:endParaRPr lang="en-US"/>
            </a:p>
          </p:txBody>
        </p:sp>
        <p:sp>
          <p:nvSpPr>
            <p:cNvPr id="136" name="Freeform: Shape 135">
              <a:extLst>
                <a:ext uri="{FF2B5EF4-FFF2-40B4-BE49-F238E27FC236}">
                  <a16:creationId xmlns:a16="http://schemas.microsoft.com/office/drawing/2014/main" id="{35780746-7CB1-459B-ACF8-EE4C8FA2DA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035314" y="6268419"/>
              <a:ext cx="36218" cy="36219"/>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solidFill>
              <a:schemeClr val="tx1"/>
            </a:solidFill>
            <a:ln w="9525" cap="flat">
              <a:noFill/>
              <a:prstDash val="solid"/>
              <a:miter/>
            </a:ln>
          </p:spPr>
          <p:txBody>
            <a:bodyPr rtlCol="0" anchor="ctr"/>
            <a:lstStyle/>
            <a:p>
              <a:endParaRPr lang="en-US"/>
            </a:p>
          </p:txBody>
        </p:sp>
        <p:sp>
          <p:nvSpPr>
            <p:cNvPr id="137" name="Freeform: Shape 136">
              <a:extLst>
                <a:ext uri="{FF2B5EF4-FFF2-40B4-BE49-F238E27FC236}">
                  <a16:creationId xmlns:a16="http://schemas.microsoft.com/office/drawing/2014/main" id="{6EC72100-CCC7-485B-AB73-AFE6263C26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187538" y="6268419"/>
              <a:ext cx="36218" cy="36219"/>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solidFill>
              <a:schemeClr val="tx1"/>
            </a:solidFill>
            <a:ln w="9525" cap="flat">
              <a:noFill/>
              <a:prstDash val="solid"/>
              <a:miter/>
            </a:ln>
          </p:spPr>
          <p:txBody>
            <a:bodyPr rtlCol="0" anchor="ctr"/>
            <a:lstStyle/>
            <a:p>
              <a:endParaRPr lang="en-US"/>
            </a:p>
          </p:txBody>
        </p:sp>
        <p:sp>
          <p:nvSpPr>
            <p:cNvPr id="138" name="Freeform: Shape 137">
              <a:extLst>
                <a:ext uri="{FF2B5EF4-FFF2-40B4-BE49-F238E27FC236}">
                  <a16:creationId xmlns:a16="http://schemas.microsoft.com/office/drawing/2014/main" id="{90330226-7157-4C26-8B12-849E7E40B50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39519" y="6268419"/>
              <a:ext cx="36218" cy="36219"/>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solidFill>
              <a:schemeClr val="tx1"/>
            </a:solidFill>
            <a:ln w="9525" cap="flat">
              <a:noFill/>
              <a:prstDash val="solid"/>
              <a:miter/>
            </a:ln>
          </p:spPr>
          <p:txBody>
            <a:bodyPr rtlCol="0" anchor="ctr"/>
            <a:lstStyle/>
            <a:p>
              <a:endParaRPr lang="en-US"/>
            </a:p>
          </p:txBody>
        </p:sp>
        <p:sp>
          <p:nvSpPr>
            <p:cNvPr id="139" name="Freeform: Shape 138">
              <a:extLst>
                <a:ext uri="{FF2B5EF4-FFF2-40B4-BE49-F238E27FC236}">
                  <a16:creationId xmlns:a16="http://schemas.microsoft.com/office/drawing/2014/main" id="{F6FC5CE2-A4E9-48A9-A687-9D3CBDF2C8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491745" y="6268419"/>
              <a:ext cx="36221" cy="36221"/>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solidFill>
              <a:schemeClr val="tx1"/>
            </a:solidFill>
            <a:ln w="9525" cap="flat">
              <a:noFill/>
              <a:prstDash val="solid"/>
              <a:miter/>
            </a:ln>
          </p:spPr>
          <p:txBody>
            <a:bodyPr rtlCol="0" anchor="ctr"/>
            <a:lstStyle/>
            <a:p>
              <a:endParaRPr lang="en-US"/>
            </a:p>
          </p:txBody>
        </p:sp>
        <p:sp>
          <p:nvSpPr>
            <p:cNvPr id="140" name="Freeform: Shape 139">
              <a:extLst>
                <a:ext uri="{FF2B5EF4-FFF2-40B4-BE49-F238E27FC236}">
                  <a16:creationId xmlns:a16="http://schemas.microsoft.com/office/drawing/2014/main" id="{971F8A61-039C-4875-ABD2-DDAD0AF611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643724" y="6268419"/>
              <a:ext cx="36218" cy="36219"/>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solidFill>
              <a:schemeClr val="tx1"/>
            </a:solidFill>
            <a:ln w="9525" cap="flat">
              <a:noFill/>
              <a:prstDash val="solid"/>
              <a:miter/>
            </a:ln>
          </p:spPr>
          <p:txBody>
            <a:bodyPr rtlCol="0" anchor="ctr"/>
            <a:lstStyle/>
            <a:p>
              <a:endParaRPr lang="en-US"/>
            </a:p>
          </p:txBody>
        </p:sp>
        <p:sp>
          <p:nvSpPr>
            <p:cNvPr id="141" name="Freeform: Shape 140">
              <a:extLst>
                <a:ext uri="{FF2B5EF4-FFF2-40B4-BE49-F238E27FC236}">
                  <a16:creationId xmlns:a16="http://schemas.microsoft.com/office/drawing/2014/main" id="{5E9C48D7-E617-453A-95A7-4CBADCB709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795968" y="6268419"/>
              <a:ext cx="36221" cy="36219"/>
            </a:xfrm>
            <a:custGeom>
              <a:avLst/>
              <a:gdLst>
                <a:gd name="connsiteX0" fmla="*/ 14097 w 14097"/>
                <a:gd name="connsiteY0" fmla="*/ 7049 h 14096"/>
                <a:gd name="connsiteX1" fmla="*/ 7049 w 14097"/>
                <a:gd name="connsiteY1" fmla="*/ 14097 h 14096"/>
                <a:gd name="connsiteX2" fmla="*/ 0 w 14097"/>
                <a:gd name="connsiteY2" fmla="*/ 7049 h 14096"/>
                <a:gd name="connsiteX3" fmla="*/ 7049 w 14097"/>
                <a:gd name="connsiteY3" fmla="*/ 0 h 14096"/>
                <a:gd name="connsiteX4" fmla="*/ 14097 w 14097"/>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9"/>
                  </a:moveTo>
                  <a:cubicBezTo>
                    <a:pt x="14097" y="10954"/>
                    <a:pt x="10954" y="14097"/>
                    <a:pt x="7049" y="14097"/>
                  </a:cubicBezTo>
                  <a:cubicBezTo>
                    <a:pt x="3143" y="14097"/>
                    <a:pt x="0" y="10954"/>
                    <a:pt x="0" y="7049"/>
                  </a:cubicBezTo>
                  <a:cubicBezTo>
                    <a:pt x="0" y="3143"/>
                    <a:pt x="3143" y="0"/>
                    <a:pt x="7049" y="0"/>
                  </a:cubicBezTo>
                  <a:cubicBezTo>
                    <a:pt x="10954" y="0"/>
                    <a:pt x="14097" y="3143"/>
                    <a:pt x="14097" y="7049"/>
                  </a:cubicBezTo>
                  <a:close/>
                </a:path>
              </a:pathLst>
            </a:custGeom>
            <a:solidFill>
              <a:schemeClr val="tx1"/>
            </a:solidFill>
            <a:ln w="9525" cap="flat">
              <a:noFill/>
              <a:prstDash val="solid"/>
              <a:miter/>
            </a:ln>
          </p:spPr>
          <p:txBody>
            <a:bodyPr rtlCol="0" anchor="ctr"/>
            <a:lstStyle/>
            <a:p>
              <a:endParaRPr lang="en-US"/>
            </a:p>
          </p:txBody>
        </p:sp>
        <p:sp>
          <p:nvSpPr>
            <p:cNvPr id="142" name="Freeform: Shape 141">
              <a:extLst>
                <a:ext uri="{FF2B5EF4-FFF2-40B4-BE49-F238E27FC236}">
                  <a16:creationId xmlns:a16="http://schemas.microsoft.com/office/drawing/2014/main" id="{6028847A-3236-456C-ABCA-F17FACC740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7950" y="6268419"/>
              <a:ext cx="36218" cy="36219"/>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solidFill>
              <a:schemeClr val="tx1"/>
            </a:solidFill>
            <a:ln w="9525" cap="flat">
              <a:noFill/>
              <a:prstDash val="solid"/>
              <a:miter/>
            </a:ln>
          </p:spPr>
          <p:txBody>
            <a:bodyPr rtlCol="0" anchor="ctr"/>
            <a:lstStyle/>
            <a:p>
              <a:endParaRPr lang="en-US"/>
            </a:p>
          </p:txBody>
        </p:sp>
        <p:sp>
          <p:nvSpPr>
            <p:cNvPr id="143" name="Freeform: Shape 142">
              <a:extLst>
                <a:ext uri="{FF2B5EF4-FFF2-40B4-BE49-F238E27FC236}">
                  <a16:creationId xmlns:a16="http://schemas.microsoft.com/office/drawing/2014/main" id="{768F10DA-E024-4DFF-B71A-284CE378393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100173" y="6268419"/>
              <a:ext cx="36218" cy="36219"/>
            </a:xfrm>
            <a:custGeom>
              <a:avLst/>
              <a:gdLst>
                <a:gd name="connsiteX0" fmla="*/ 14097 w 14096"/>
                <a:gd name="connsiteY0" fmla="*/ 7049 h 14096"/>
                <a:gd name="connsiteX1" fmla="*/ 7049 w 14096"/>
                <a:gd name="connsiteY1" fmla="*/ 14097 h 14096"/>
                <a:gd name="connsiteX2" fmla="*/ 0 w 14096"/>
                <a:gd name="connsiteY2" fmla="*/ 7049 h 14096"/>
                <a:gd name="connsiteX3" fmla="*/ 7049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9" y="14097"/>
                  </a:cubicBezTo>
                  <a:cubicBezTo>
                    <a:pt x="3143" y="14097"/>
                    <a:pt x="0" y="10954"/>
                    <a:pt x="0" y="7049"/>
                  </a:cubicBezTo>
                  <a:cubicBezTo>
                    <a:pt x="0" y="3143"/>
                    <a:pt x="3143" y="0"/>
                    <a:pt x="7049" y="0"/>
                  </a:cubicBezTo>
                  <a:cubicBezTo>
                    <a:pt x="10859" y="0"/>
                    <a:pt x="14097" y="3143"/>
                    <a:pt x="14097" y="7049"/>
                  </a:cubicBezTo>
                  <a:close/>
                </a:path>
              </a:pathLst>
            </a:custGeom>
            <a:solidFill>
              <a:schemeClr val="tx1"/>
            </a:solidFill>
            <a:ln w="9525" cap="flat">
              <a:noFill/>
              <a:prstDash val="solid"/>
              <a:miter/>
            </a:ln>
          </p:spPr>
          <p:txBody>
            <a:bodyPr rtlCol="0" anchor="ctr"/>
            <a:lstStyle/>
            <a:p>
              <a:endParaRPr lang="en-US"/>
            </a:p>
          </p:txBody>
        </p:sp>
        <p:sp>
          <p:nvSpPr>
            <p:cNvPr id="144" name="Freeform: Shape 143">
              <a:extLst>
                <a:ext uri="{FF2B5EF4-FFF2-40B4-BE49-F238E27FC236}">
                  <a16:creationId xmlns:a16="http://schemas.microsoft.com/office/drawing/2014/main" id="{5D1258F2-08D2-4674-BB2B-00DA3F0541B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252154" y="6268419"/>
              <a:ext cx="36218" cy="36219"/>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solidFill>
              <a:schemeClr val="tx1"/>
            </a:solidFill>
            <a:ln w="9525" cap="flat">
              <a:noFill/>
              <a:prstDash val="solid"/>
              <a:miter/>
            </a:ln>
          </p:spPr>
          <p:txBody>
            <a:bodyPr rtlCol="0" anchor="ctr"/>
            <a:lstStyle/>
            <a:p>
              <a:endParaRPr lang="en-US"/>
            </a:p>
          </p:txBody>
        </p:sp>
        <p:sp>
          <p:nvSpPr>
            <p:cNvPr id="145" name="Freeform: Shape 144">
              <a:extLst>
                <a:ext uri="{FF2B5EF4-FFF2-40B4-BE49-F238E27FC236}">
                  <a16:creationId xmlns:a16="http://schemas.microsoft.com/office/drawing/2014/main" id="{1CA4E673-ADD3-4C6A-B67D-077CD7F768E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404380" y="6268419"/>
              <a:ext cx="36218" cy="36219"/>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858" y="0"/>
                    <a:pt x="14097" y="3143"/>
                    <a:pt x="14097" y="7049"/>
                  </a:cubicBezTo>
                  <a:close/>
                </a:path>
              </a:pathLst>
            </a:custGeom>
            <a:solidFill>
              <a:schemeClr val="tx1"/>
            </a:solidFill>
            <a:ln w="9525" cap="flat">
              <a:noFill/>
              <a:prstDash val="solid"/>
              <a:miter/>
            </a:ln>
          </p:spPr>
          <p:txBody>
            <a:bodyPr rtlCol="0" anchor="ctr"/>
            <a:lstStyle/>
            <a:p>
              <a:endParaRPr lang="en-US"/>
            </a:p>
          </p:txBody>
        </p:sp>
        <p:sp>
          <p:nvSpPr>
            <p:cNvPr id="146" name="Freeform: Shape 145">
              <a:extLst>
                <a:ext uri="{FF2B5EF4-FFF2-40B4-BE49-F238E27FC236}">
                  <a16:creationId xmlns:a16="http://schemas.microsoft.com/office/drawing/2014/main" id="{E8412C5A-7E5C-437B-A36E-FD4ADC57EE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556357" y="6268417"/>
              <a:ext cx="36218" cy="36221"/>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solidFill>
              <a:schemeClr val="tx1"/>
            </a:solidFill>
            <a:ln w="9525" cap="flat">
              <a:noFill/>
              <a:prstDash val="solid"/>
              <a:miter/>
            </a:ln>
          </p:spPr>
          <p:txBody>
            <a:bodyPr rtlCol="0" anchor="ctr"/>
            <a:lstStyle/>
            <a:p>
              <a:endParaRPr lang="en-US"/>
            </a:p>
          </p:txBody>
        </p:sp>
        <p:sp>
          <p:nvSpPr>
            <p:cNvPr id="147" name="Freeform: Shape 146">
              <a:extLst>
                <a:ext uri="{FF2B5EF4-FFF2-40B4-BE49-F238E27FC236}">
                  <a16:creationId xmlns:a16="http://schemas.microsoft.com/office/drawing/2014/main" id="{B56AC8FA-ED34-4749-9A15-E878B40889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731112" y="6420645"/>
              <a:ext cx="36465" cy="36219"/>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solidFill>
              <a:schemeClr val="tx1"/>
            </a:solidFill>
            <a:ln w="9525" cap="flat">
              <a:noFill/>
              <a:prstDash val="solid"/>
              <a:miter/>
            </a:ln>
          </p:spPr>
          <p:txBody>
            <a:bodyPr rtlCol="0" anchor="ctr"/>
            <a:lstStyle/>
            <a:p>
              <a:endParaRPr lang="en-US"/>
            </a:p>
          </p:txBody>
        </p:sp>
        <p:sp>
          <p:nvSpPr>
            <p:cNvPr id="148" name="Freeform: Shape 147">
              <a:extLst>
                <a:ext uri="{FF2B5EF4-FFF2-40B4-BE49-F238E27FC236}">
                  <a16:creationId xmlns:a16="http://schemas.microsoft.com/office/drawing/2014/main" id="{EEE8845F-6312-4CB4-8345-10FAA6E91F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883335" y="6420645"/>
              <a:ext cx="36221" cy="36221"/>
            </a:xfrm>
            <a:custGeom>
              <a:avLst/>
              <a:gdLst>
                <a:gd name="connsiteX0" fmla="*/ 14097 w 14097"/>
                <a:gd name="connsiteY0" fmla="*/ 7048 h 14097"/>
                <a:gd name="connsiteX1" fmla="*/ 7049 w 14097"/>
                <a:gd name="connsiteY1" fmla="*/ 14097 h 14097"/>
                <a:gd name="connsiteX2" fmla="*/ 0 w 14097"/>
                <a:gd name="connsiteY2" fmla="*/ 7048 h 14097"/>
                <a:gd name="connsiteX3" fmla="*/ 7049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solidFill>
              <a:schemeClr val="tx1"/>
            </a:solidFill>
            <a:ln w="9525" cap="flat">
              <a:noFill/>
              <a:prstDash val="solid"/>
              <a:miter/>
            </a:ln>
          </p:spPr>
          <p:txBody>
            <a:bodyPr rtlCol="0" anchor="ctr"/>
            <a:lstStyle/>
            <a:p>
              <a:endParaRPr lang="en-US"/>
            </a:p>
          </p:txBody>
        </p:sp>
        <p:sp>
          <p:nvSpPr>
            <p:cNvPr id="149" name="Freeform: Shape 148">
              <a:extLst>
                <a:ext uri="{FF2B5EF4-FFF2-40B4-BE49-F238E27FC236}">
                  <a16:creationId xmlns:a16="http://schemas.microsoft.com/office/drawing/2014/main" id="{B6649974-BABE-465B-934C-798CD398A3E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035314" y="6420645"/>
              <a:ext cx="36218" cy="36219"/>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solidFill>
              <a:schemeClr val="tx1"/>
            </a:solidFill>
            <a:ln w="9525" cap="flat">
              <a:noFill/>
              <a:prstDash val="solid"/>
              <a:miter/>
            </a:ln>
          </p:spPr>
          <p:txBody>
            <a:bodyPr rtlCol="0" anchor="ctr"/>
            <a:lstStyle/>
            <a:p>
              <a:endParaRPr lang="en-US"/>
            </a:p>
          </p:txBody>
        </p:sp>
        <p:sp>
          <p:nvSpPr>
            <p:cNvPr id="150" name="Freeform: Shape 149">
              <a:extLst>
                <a:ext uri="{FF2B5EF4-FFF2-40B4-BE49-F238E27FC236}">
                  <a16:creationId xmlns:a16="http://schemas.microsoft.com/office/drawing/2014/main" id="{9A2E8120-B8AC-4058-AB81-44A99CF53AB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187538" y="6420645"/>
              <a:ext cx="36218" cy="36219"/>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solidFill>
              <a:schemeClr val="tx1"/>
            </a:solidFill>
            <a:ln w="9525" cap="flat">
              <a:noFill/>
              <a:prstDash val="solid"/>
              <a:miter/>
            </a:ln>
          </p:spPr>
          <p:txBody>
            <a:bodyPr rtlCol="0" anchor="ctr"/>
            <a:lstStyle/>
            <a:p>
              <a:endParaRPr lang="en-US"/>
            </a:p>
          </p:txBody>
        </p:sp>
        <p:sp>
          <p:nvSpPr>
            <p:cNvPr id="151" name="Freeform: Shape 150">
              <a:extLst>
                <a:ext uri="{FF2B5EF4-FFF2-40B4-BE49-F238E27FC236}">
                  <a16:creationId xmlns:a16="http://schemas.microsoft.com/office/drawing/2014/main" id="{EB3ACBEF-904A-4B73-A8B1-3A62AC125D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39519" y="6420645"/>
              <a:ext cx="36218" cy="36219"/>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solidFill>
              <a:schemeClr val="tx1"/>
            </a:solidFill>
            <a:ln w="9525" cap="flat">
              <a:noFill/>
              <a:prstDash val="solid"/>
              <a:miter/>
            </a:ln>
          </p:spPr>
          <p:txBody>
            <a:bodyPr rtlCol="0" anchor="ctr"/>
            <a:lstStyle/>
            <a:p>
              <a:endParaRPr lang="en-US"/>
            </a:p>
          </p:txBody>
        </p:sp>
        <p:sp>
          <p:nvSpPr>
            <p:cNvPr id="152" name="Freeform: Shape 151">
              <a:extLst>
                <a:ext uri="{FF2B5EF4-FFF2-40B4-BE49-F238E27FC236}">
                  <a16:creationId xmlns:a16="http://schemas.microsoft.com/office/drawing/2014/main" id="{F80CD75B-0C3D-4186-B1D8-E58A7580E5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491745" y="6420645"/>
              <a:ext cx="36221" cy="36221"/>
            </a:xfrm>
            <a:custGeom>
              <a:avLst/>
              <a:gdLst>
                <a:gd name="connsiteX0" fmla="*/ 14097 w 14097"/>
                <a:gd name="connsiteY0" fmla="*/ 7048 h 14097"/>
                <a:gd name="connsiteX1" fmla="*/ 7049 w 14097"/>
                <a:gd name="connsiteY1" fmla="*/ 14097 h 14097"/>
                <a:gd name="connsiteX2" fmla="*/ 0 w 14097"/>
                <a:gd name="connsiteY2" fmla="*/ 7048 h 14097"/>
                <a:gd name="connsiteX3" fmla="*/ 7049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solidFill>
              <a:schemeClr val="tx1"/>
            </a:solidFill>
            <a:ln w="9525" cap="flat">
              <a:noFill/>
              <a:prstDash val="solid"/>
              <a:miter/>
            </a:ln>
          </p:spPr>
          <p:txBody>
            <a:bodyPr rtlCol="0" anchor="ctr"/>
            <a:lstStyle/>
            <a:p>
              <a:endParaRPr lang="en-US"/>
            </a:p>
          </p:txBody>
        </p:sp>
        <p:sp>
          <p:nvSpPr>
            <p:cNvPr id="153" name="Freeform: Shape 152">
              <a:extLst>
                <a:ext uri="{FF2B5EF4-FFF2-40B4-BE49-F238E27FC236}">
                  <a16:creationId xmlns:a16="http://schemas.microsoft.com/office/drawing/2014/main" id="{C17D40FB-488F-4EFD-9019-8E5802A73E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643724" y="6420645"/>
              <a:ext cx="36218" cy="36219"/>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solidFill>
              <a:schemeClr val="tx1"/>
            </a:solidFill>
            <a:ln w="9525" cap="flat">
              <a:noFill/>
              <a:prstDash val="solid"/>
              <a:miter/>
            </a:ln>
          </p:spPr>
          <p:txBody>
            <a:bodyPr rtlCol="0" anchor="ctr"/>
            <a:lstStyle/>
            <a:p>
              <a:endParaRPr lang="en-US"/>
            </a:p>
          </p:txBody>
        </p:sp>
        <p:sp>
          <p:nvSpPr>
            <p:cNvPr id="154" name="Freeform: Shape 153">
              <a:extLst>
                <a:ext uri="{FF2B5EF4-FFF2-40B4-BE49-F238E27FC236}">
                  <a16:creationId xmlns:a16="http://schemas.microsoft.com/office/drawing/2014/main" id="{7089A9FA-C815-459B-8D43-862AC2805A9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795968" y="6420653"/>
              <a:ext cx="36221" cy="36219"/>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solidFill>
              <a:schemeClr val="tx1"/>
            </a:solidFill>
            <a:ln w="9525" cap="flat">
              <a:noFill/>
              <a:prstDash val="solid"/>
              <a:miter/>
            </a:ln>
          </p:spPr>
          <p:txBody>
            <a:bodyPr rtlCol="0" anchor="ctr"/>
            <a:lstStyle/>
            <a:p>
              <a:endParaRPr lang="en-US"/>
            </a:p>
          </p:txBody>
        </p:sp>
        <p:sp>
          <p:nvSpPr>
            <p:cNvPr id="155" name="Freeform: Shape 154">
              <a:extLst>
                <a:ext uri="{FF2B5EF4-FFF2-40B4-BE49-F238E27FC236}">
                  <a16:creationId xmlns:a16="http://schemas.microsoft.com/office/drawing/2014/main" id="{CA360E5B-3ABC-46DD-9DFE-5D8D1D4D21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7950" y="6420661"/>
              <a:ext cx="36218" cy="36219"/>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solidFill>
              <a:schemeClr val="tx1"/>
            </a:solidFill>
            <a:ln w="9525" cap="flat">
              <a:noFill/>
              <a:prstDash val="solid"/>
              <a:miter/>
            </a:ln>
          </p:spPr>
          <p:txBody>
            <a:bodyPr rtlCol="0" anchor="ctr"/>
            <a:lstStyle/>
            <a:p>
              <a:endParaRPr lang="en-US"/>
            </a:p>
          </p:txBody>
        </p:sp>
        <p:sp>
          <p:nvSpPr>
            <p:cNvPr id="156" name="Freeform: Shape 155">
              <a:extLst>
                <a:ext uri="{FF2B5EF4-FFF2-40B4-BE49-F238E27FC236}">
                  <a16:creationId xmlns:a16="http://schemas.microsoft.com/office/drawing/2014/main" id="{DBCC9121-E8F5-49AE-869E-1245398D1D0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100173" y="6420668"/>
              <a:ext cx="36218" cy="36219"/>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solidFill>
              <a:schemeClr val="tx1"/>
            </a:solidFill>
            <a:ln w="9525" cap="flat">
              <a:noFill/>
              <a:prstDash val="solid"/>
              <a:miter/>
            </a:ln>
          </p:spPr>
          <p:txBody>
            <a:bodyPr rtlCol="0" anchor="ctr"/>
            <a:lstStyle/>
            <a:p>
              <a:endParaRPr lang="en-US"/>
            </a:p>
          </p:txBody>
        </p:sp>
        <p:sp>
          <p:nvSpPr>
            <p:cNvPr id="157" name="Freeform: Shape 156">
              <a:extLst>
                <a:ext uri="{FF2B5EF4-FFF2-40B4-BE49-F238E27FC236}">
                  <a16:creationId xmlns:a16="http://schemas.microsoft.com/office/drawing/2014/main" id="{B190A7C8-B00C-4DCB-929A-3288110391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252154" y="6420668"/>
              <a:ext cx="36218" cy="36219"/>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solidFill>
              <a:schemeClr val="tx1"/>
            </a:solidFill>
            <a:ln w="9525" cap="flat">
              <a:noFill/>
              <a:prstDash val="solid"/>
              <a:miter/>
            </a:ln>
          </p:spPr>
          <p:txBody>
            <a:bodyPr rtlCol="0" anchor="ctr"/>
            <a:lstStyle/>
            <a:p>
              <a:endParaRPr lang="en-US"/>
            </a:p>
          </p:txBody>
        </p:sp>
        <p:sp>
          <p:nvSpPr>
            <p:cNvPr id="158" name="Freeform: Shape 157">
              <a:extLst>
                <a:ext uri="{FF2B5EF4-FFF2-40B4-BE49-F238E27FC236}">
                  <a16:creationId xmlns:a16="http://schemas.microsoft.com/office/drawing/2014/main" id="{DFBC02C4-69CC-4293-9249-E28D9F2C5A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404380" y="6420673"/>
              <a:ext cx="36218" cy="36219"/>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solidFill>
              <a:schemeClr val="tx1"/>
            </a:solidFill>
            <a:ln w="9525" cap="flat">
              <a:noFill/>
              <a:prstDash val="solid"/>
              <a:miter/>
            </a:ln>
          </p:spPr>
          <p:txBody>
            <a:bodyPr rtlCol="0" anchor="ctr"/>
            <a:lstStyle/>
            <a:p>
              <a:endParaRPr lang="en-US"/>
            </a:p>
          </p:txBody>
        </p:sp>
        <p:sp>
          <p:nvSpPr>
            <p:cNvPr id="159" name="Freeform: Shape 158">
              <a:extLst>
                <a:ext uri="{FF2B5EF4-FFF2-40B4-BE49-F238E27FC236}">
                  <a16:creationId xmlns:a16="http://schemas.microsoft.com/office/drawing/2014/main" id="{C4748328-B03B-4EDD-96F0-DAF6527201A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556357" y="6420679"/>
              <a:ext cx="36218" cy="36221"/>
            </a:xfrm>
            <a:custGeom>
              <a:avLst/>
              <a:gdLst>
                <a:gd name="connsiteX0" fmla="*/ 14097 w 14096"/>
                <a:gd name="connsiteY0" fmla="*/ 7048 h 14097"/>
                <a:gd name="connsiteX1" fmla="*/ 7048 w 14096"/>
                <a:gd name="connsiteY1" fmla="*/ 14097 h 14097"/>
                <a:gd name="connsiteX2" fmla="*/ 0 w 14096"/>
                <a:gd name="connsiteY2" fmla="*/ 7048 h 14097"/>
                <a:gd name="connsiteX3" fmla="*/ 7048 w 14096"/>
                <a:gd name="connsiteY3" fmla="*/ 0 h 14097"/>
                <a:gd name="connsiteX4" fmla="*/ 14097 w 14096"/>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8"/>
                  </a:moveTo>
                  <a:cubicBezTo>
                    <a:pt x="14097" y="10941"/>
                    <a:pt x="10941" y="14097"/>
                    <a:pt x="7048" y="14097"/>
                  </a:cubicBezTo>
                  <a:cubicBezTo>
                    <a:pt x="3156" y="14097"/>
                    <a:pt x="0" y="10941"/>
                    <a:pt x="0" y="7048"/>
                  </a:cubicBezTo>
                  <a:cubicBezTo>
                    <a:pt x="0" y="3156"/>
                    <a:pt x="3156" y="0"/>
                    <a:pt x="7048" y="0"/>
                  </a:cubicBezTo>
                  <a:cubicBezTo>
                    <a:pt x="10941" y="0"/>
                    <a:pt x="14097" y="3156"/>
                    <a:pt x="14097" y="7048"/>
                  </a:cubicBezTo>
                  <a:close/>
                </a:path>
              </a:pathLst>
            </a:custGeom>
            <a:solidFill>
              <a:schemeClr val="tx1"/>
            </a:solidFill>
            <a:ln w="9525" cap="flat">
              <a:noFill/>
              <a:prstDash val="solid"/>
              <a:miter/>
            </a:ln>
          </p:spPr>
          <p:txBody>
            <a:bodyPr rtlCol="0" anchor="ctr"/>
            <a:lstStyle/>
            <a:p>
              <a:endParaRPr lang="en-US"/>
            </a:p>
          </p:txBody>
        </p:sp>
      </p:grpSp>
      <p:sp>
        <p:nvSpPr>
          <p:cNvPr id="2" name="标题 1">
            <a:extLst>
              <a:ext uri="{FF2B5EF4-FFF2-40B4-BE49-F238E27FC236}">
                <a16:creationId xmlns:a16="http://schemas.microsoft.com/office/drawing/2014/main" id="{0C0DBD4A-2EF8-304B-A57C-057B13F2CA09}"/>
              </a:ext>
            </a:extLst>
          </p:cNvPr>
          <p:cNvSpPr>
            <a:spLocks noGrp="1"/>
          </p:cNvSpPr>
          <p:nvPr>
            <p:ph type="title"/>
          </p:nvPr>
        </p:nvSpPr>
        <p:spPr>
          <a:xfrm>
            <a:off x="7026992" y="1202026"/>
            <a:ext cx="4030132" cy="4406508"/>
          </a:xfrm>
        </p:spPr>
        <p:txBody>
          <a:bodyPr>
            <a:normAutofit/>
          </a:bodyPr>
          <a:lstStyle/>
          <a:p>
            <a:pPr algn="ctr"/>
            <a:r>
              <a:rPr kumimoji="1" lang="en-US" altLang="zh-CN" dirty="0"/>
              <a:t>Step</a:t>
            </a:r>
            <a:br>
              <a:rPr kumimoji="1" lang="en-US" altLang="zh-CN" dirty="0"/>
            </a:br>
            <a:endParaRPr kumimoji="1" lang="zh-CN" altLang="en-US"/>
          </a:p>
        </p:txBody>
      </p:sp>
      <p:sp>
        <p:nvSpPr>
          <p:cNvPr id="3" name="内容占位符 2">
            <a:extLst>
              <a:ext uri="{FF2B5EF4-FFF2-40B4-BE49-F238E27FC236}">
                <a16:creationId xmlns:a16="http://schemas.microsoft.com/office/drawing/2014/main" id="{23DE5E81-D678-0141-AD07-2765B3551FE5}"/>
              </a:ext>
            </a:extLst>
          </p:cNvPr>
          <p:cNvSpPr>
            <a:spLocks noGrp="1"/>
          </p:cNvSpPr>
          <p:nvPr>
            <p:ph idx="1"/>
          </p:nvPr>
        </p:nvSpPr>
        <p:spPr>
          <a:xfrm>
            <a:off x="892228" y="1257565"/>
            <a:ext cx="5217173" cy="4351338"/>
          </a:xfrm>
        </p:spPr>
        <p:txBody>
          <a:bodyPr>
            <a:normAutofit/>
          </a:bodyPr>
          <a:lstStyle/>
          <a:p>
            <a:pPr>
              <a:lnSpc>
                <a:spcPct val="100000"/>
              </a:lnSpc>
            </a:pPr>
            <a:r>
              <a:rPr lang="en-US" altLang="zh-CN" dirty="0"/>
              <a:t>Drain the chicken feet, add Sauce and mix well.</a:t>
            </a:r>
            <a:endParaRPr kumimoji="1" lang="en-US" altLang="zh-CN"/>
          </a:p>
          <a:p>
            <a:pPr lvl="0">
              <a:lnSpc>
                <a:spcPct val="100000"/>
              </a:lnSpc>
            </a:pPr>
            <a:r>
              <a:rPr lang="en-US" altLang="zh-CN" dirty="0"/>
              <a:t>The mixed chicken feet are placed in a container, sealed, and then refrigerated for 2-4 hours. They are usually marinated overnight to add flavor.</a:t>
            </a:r>
            <a:endParaRPr lang="en-US" altLang="zh-CN"/>
          </a:p>
          <a:p>
            <a:pPr lvl="0">
              <a:lnSpc>
                <a:spcPct val="100000"/>
              </a:lnSpc>
            </a:pPr>
            <a:r>
              <a:rPr lang="en-US" altLang="zh-CN" dirty="0"/>
              <a:t>Now is ready!</a:t>
            </a:r>
            <a:endParaRPr lang="en-US" altLang="zh-CN"/>
          </a:p>
          <a:p>
            <a:pPr>
              <a:lnSpc>
                <a:spcPct val="100000"/>
              </a:lnSpc>
            </a:pPr>
            <a:endParaRPr kumimoji="1" lang="zh-CN" altLang="en-US"/>
          </a:p>
        </p:txBody>
      </p:sp>
    </p:spTree>
    <p:extLst>
      <p:ext uri="{BB962C8B-B14F-4D97-AF65-F5344CB8AC3E}">
        <p14:creationId xmlns:p14="http://schemas.microsoft.com/office/powerpoint/2010/main" val="109349545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5" name="Graphic 185">
            <a:extLst>
              <a:ext uri="{FF2B5EF4-FFF2-40B4-BE49-F238E27FC236}">
                <a16:creationId xmlns:a16="http://schemas.microsoft.com/office/drawing/2014/main" id="{8A351602-3772-4279-B0D3-A523F6F6EAB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999576" y="5987064"/>
            <a:ext cx="1054466" cy="469689"/>
            <a:chOff x="9841624" y="4115729"/>
            <a:chExt cx="602169" cy="268223"/>
          </a:xfrm>
          <a:solidFill>
            <a:schemeClr val="tx1"/>
          </a:solidFill>
        </p:grpSpPr>
        <p:sp>
          <p:nvSpPr>
            <p:cNvPr id="36" name="Freeform: Shape 10">
              <a:extLst>
                <a:ext uri="{FF2B5EF4-FFF2-40B4-BE49-F238E27FC236}">
                  <a16:creationId xmlns:a16="http://schemas.microsoft.com/office/drawing/2014/main" id="{A5AAAA75-5FFB-4C07-AD4A-3146773E6C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37" name="Freeform: Shape 11">
              <a:extLst>
                <a:ext uri="{FF2B5EF4-FFF2-40B4-BE49-F238E27FC236}">
                  <a16:creationId xmlns:a16="http://schemas.microsoft.com/office/drawing/2014/main" id="{1479895E-3847-44BB-8404-28F14219FB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38" name="Freeform: Shape 12">
              <a:extLst>
                <a:ext uri="{FF2B5EF4-FFF2-40B4-BE49-F238E27FC236}">
                  <a16:creationId xmlns:a16="http://schemas.microsoft.com/office/drawing/2014/main" id="{50E02F68-8149-4236-8D9F-6B550F78B93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39" name="Freeform: Shape 13">
              <a:extLst>
                <a:ext uri="{FF2B5EF4-FFF2-40B4-BE49-F238E27FC236}">
                  <a16:creationId xmlns:a16="http://schemas.microsoft.com/office/drawing/2014/main" id="{956FCAAB-F073-4561-A484-42C7DD10DC2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40" name="Freeform: Shape 14">
              <a:extLst>
                <a:ext uri="{FF2B5EF4-FFF2-40B4-BE49-F238E27FC236}">
                  <a16:creationId xmlns:a16="http://schemas.microsoft.com/office/drawing/2014/main" id="{6CF8DB94-87A3-43E9-9BBB-301CFF0FB0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41" name="Oval 16">
            <a:extLst>
              <a:ext uri="{FF2B5EF4-FFF2-40B4-BE49-F238E27FC236}">
                <a16:creationId xmlns:a16="http://schemas.microsoft.com/office/drawing/2014/main" id="{7D6BF779-0B8C-4CC2-9268-9506AD0C53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0736" y="652894"/>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useBgFill="1">
        <p:nvSpPr>
          <p:cNvPr id="42" name="Rectangle 18">
            <a:extLst>
              <a:ext uri="{FF2B5EF4-FFF2-40B4-BE49-F238E27FC236}">
                <a16:creationId xmlns:a16="http://schemas.microsoft.com/office/drawing/2014/main" id="{489B7BFD-8F45-4093-AD9C-91B15B0503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74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pic>
        <p:nvPicPr>
          <p:cNvPr id="5" name="内容占位符 4" descr="碗里的食物&#10;&#10;描述已自动生成">
            <a:extLst>
              <a:ext uri="{FF2B5EF4-FFF2-40B4-BE49-F238E27FC236}">
                <a16:creationId xmlns:a16="http://schemas.microsoft.com/office/drawing/2014/main" id="{A77419AF-9AB2-F942-B779-8039401A2868}"/>
              </a:ext>
            </a:extLst>
          </p:cNvPr>
          <p:cNvPicPr>
            <a:picLocks noGrp="1" noChangeAspect="1"/>
          </p:cNvPicPr>
          <p:nvPr>
            <p:ph idx="1"/>
          </p:nvPr>
        </p:nvPicPr>
        <p:blipFill rotWithShape="1">
          <a:blip r:embed="rId2"/>
          <a:srcRect t="16195" b="8805"/>
          <a:stretch/>
        </p:blipFill>
        <p:spPr>
          <a:xfrm>
            <a:off x="-1" y="10"/>
            <a:ext cx="12191999" cy="6857990"/>
          </a:xfrm>
          <a:prstGeom prst="rect">
            <a:avLst/>
          </a:prstGeom>
        </p:spPr>
      </p:pic>
      <p:sp>
        <p:nvSpPr>
          <p:cNvPr id="43" name="Rectangle 20">
            <a:extLst>
              <a:ext uri="{FF2B5EF4-FFF2-40B4-BE49-F238E27FC236}">
                <a16:creationId xmlns:a16="http://schemas.microsoft.com/office/drawing/2014/main" id="{7C10BC51-CA68-4DED-AB6D-1300478783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7603955" cy="6858000"/>
          </a:xfrm>
          <a:prstGeom prst="rect">
            <a:avLst/>
          </a:prstGeom>
          <a:gradFill>
            <a:gsLst>
              <a:gs pos="0">
                <a:schemeClr val="tx1">
                  <a:alpha val="0"/>
                </a:schemeClr>
              </a:gs>
              <a:gs pos="100000">
                <a:schemeClr val="tx1">
                  <a:alpha val="3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4" name="Graphic 190">
            <a:extLst>
              <a:ext uri="{FF2B5EF4-FFF2-40B4-BE49-F238E27FC236}">
                <a16:creationId xmlns:a16="http://schemas.microsoft.com/office/drawing/2014/main" id="{F3F5D407-83EF-4D7F-9DAF-4C3CEB778FD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76982" y="827494"/>
            <a:ext cx="1291642" cy="429215"/>
            <a:chOff x="2504802" y="1755501"/>
            <a:chExt cx="1598829" cy="531293"/>
          </a:xfrm>
          <a:solidFill>
            <a:schemeClr val="tx1"/>
          </a:solidFill>
        </p:grpSpPr>
        <p:sp>
          <p:nvSpPr>
            <p:cNvPr id="24" name="Freeform: Shape 23">
              <a:extLst>
                <a:ext uri="{FF2B5EF4-FFF2-40B4-BE49-F238E27FC236}">
                  <a16:creationId xmlns:a16="http://schemas.microsoft.com/office/drawing/2014/main" id="{CC07906A-A83F-47F2-975A-C1756F4454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04802" y="2113855"/>
              <a:ext cx="1598614" cy="172939"/>
            </a:xfrm>
            <a:custGeom>
              <a:avLst/>
              <a:gdLst>
                <a:gd name="connsiteX0" fmla="*/ 1248648 w 1598614"/>
                <a:gd name="connsiteY0" fmla="*/ 172939 h 172939"/>
                <a:gd name="connsiteX1" fmla="*/ 1123031 w 1598614"/>
                <a:gd name="connsiteY1" fmla="*/ 92708 h 172939"/>
                <a:gd name="connsiteX2" fmla="*/ 1024085 w 1598614"/>
                <a:gd name="connsiteY2" fmla="*/ 29469 h 172939"/>
                <a:gd name="connsiteX3" fmla="*/ 925140 w 1598614"/>
                <a:gd name="connsiteY3" fmla="*/ 92708 h 172939"/>
                <a:gd name="connsiteX4" fmla="*/ 799522 w 1598614"/>
                <a:gd name="connsiteY4" fmla="*/ 172939 h 172939"/>
                <a:gd name="connsiteX5" fmla="*/ 799522 w 1598614"/>
                <a:gd name="connsiteY5" fmla="*/ 172939 h 172939"/>
                <a:gd name="connsiteX6" fmla="*/ 673905 w 1598614"/>
                <a:gd name="connsiteY6" fmla="*/ 92708 h 172939"/>
                <a:gd name="connsiteX7" fmla="*/ 574959 w 1598614"/>
                <a:gd name="connsiteY7" fmla="*/ 29469 h 172939"/>
                <a:gd name="connsiteX8" fmla="*/ 476014 w 1598614"/>
                <a:gd name="connsiteY8" fmla="*/ 92708 h 172939"/>
                <a:gd name="connsiteX9" fmla="*/ 350396 w 1598614"/>
                <a:gd name="connsiteY9" fmla="*/ 172939 h 172939"/>
                <a:gd name="connsiteX10" fmla="*/ 224778 w 1598614"/>
                <a:gd name="connsiteY10" fmla="*/ 92708 h 172939"/>
                <a:gd name="connsiteX11" fmla="*/ 125833 w 1598614"/>
                <a:gd name="connsiteY11" fmla="*/ 29469 h 172939"/>
                <a:gd name="connsiteX12" fmla="*/ 26887 w 1598614"/>
                <a:gd name="connsiteY12" fmla="*/ 92708 h 172939"/>
                <a:gd name="connsiteX13" fmla="*/ 0 w 1598614"/>
                <a:gd name="connsiteY13" fmla="*/ 80232 h 172939"/>
                <a:gd name="connsiteX14" fmla="*/ 125618 w 1598614"/>
                <a:gd name="connsiteY14" fmla="*/ 0 h 172939"/>
                <a:gd name="connsiteX15" fmla="*/ 251235 w 1598614"/>
                <a:gd name="connsiteY15" fmla="*/ 80232 h 172939"/>
                <a:gd name="connsiteX16" fmla="*/ 350181 w 1598614"/>
                <a:gd name="connsiteY16" fmla="*/ 143471 h 172939"/>
                <a:gd name="connsiteX17" fmla="*/ 449126 w 1598614"/>
                <a:gd name="connsiteY17" fmla="*/ 80232 h 172939"/>
                <a:gd name="connsiteX18" fmla="*/ 574744 w 1598614"/>
                <a:gd name="connsiteY18" fmla="*/ 0 h 172939"/>
                <a:gd name="connsiteX19" fmla="*/ 700362 w 1598614"/>
                <a:gd name="connsiteY19" fmla="*/ 80232 h 172939"/>
                <a:gd name="connsiteX20" fmla="*/ 799307 w 1598614"/>
                <a:gd name="connsiteY20" fmla="*/ 143471 h 172939"/>
                <a:gd name="connsiteX21" fmla="*/ 799307 w 1598614"/>
                <a:gd name="connsiteY21" fmla="*/ 143471 h 172939"/>
                <a:gd name="connsiteX22" fmla="*/ 898253 w 1598614"/>
                <a:gd name="connsiteY22" fmla="*/ 80232 h 172939"/>
                <a:gd name="connsiteX23" fmla="*/ 1023870 w 1598614"/>
                <a:gd name="connsiteY23" fmla="*/ 0 h 172939"/>
                <a:gd name="connsiteX24" fmla="*/ 1149488 w 1598614"/>
                <a:gd name="connsiteY24" fmla="*/ 80232 h 172939"/>
                <a:gd name="connsiteX25" fmla="*/ 1248433 w 1598614"/>
                <a:gd name="connsiteY25" fmla="*/ 143471 h 172939"/>
                <a:gd name="connsiteX26" fmla="*/ 1347379 w 1598614"/>
                <a:gd name="connsiteY26" fmla="*/ 80232 h 172939"/>
                <a:gd name="connsiteX27" fmla="*/ 1472997 w 1598614"/>
                <a:gd name="connsiteY27" fmla="*/ 0 h 172939"/>
                <a:gd name="connsiteX28" fmla="*/ 1598614 w 1598614"/>
                <a:gd name="connsiteY28" fmla="*/ 80232 h 172939"/>
                <a:gd name="connsiteX29" fmla="*/ 1571942 w 1598614"/>
                <a:gd name="connsiteY29" fmla="*/ 92708 h 172939"/>
                <a:gd name="connsiteX30" fmla="*/ 1472997 w 1598614"/>
                <a:gd name="connsiteY30" fmla="*/ 29469 h 172939"/>
                <a:gd name="connsiteX31" fmla="*/ 1374051 w 1598614"/>
                <a:gd name="connsiteY31" fmla="*/ 92708 h 172939"/>
                <a:gd name="connsiteX32" fmla="*/ 1248648 w 1598614"/>
                <a:gd name="connsiteY32" fmla="*/ 172939 h 172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98614" h="172939">
                  <a:moveTo>
                    <a:pt x="1248648" y="172939"/>
                  </a:moveTo>
                  <a:cubicBezTo>
                    <a:pt x="1194229" y="172939"/>
                    <a:pt x="1146046" y="142180"/>
                    <a:pt x="1123031" y="92708"/>
                  </a:cubicBezTo>
                  <a:cubicBezTo>
                    <a:pt x="1104962" y="53775"/>
                    <a:pt x="1067105" y="29469"/>
                    <a:pt x="1024085" y="29469"/>
                  </a:cubicBezTo>
                  <a:cubicBezTo>
                    <a:pt x="981066" y="29469"/>
                    <a:pt x="943208" y="53775"/>
                    <a:pt x="925140" y="92708"/>
                  </a:cubicBezTo>
                  <a:cubicBezTo>
                    <a:pt x="902124" y="142180"/>
                    <a:pt x="853942" y="172939"/>
                    <a:pt x="799522" y="172939"/>
                  </a:cubicBezTo>
                  <a:cubicBezTo>
                    <a:pt x="799522" y="172939"/>
                    <a:pt x="799522" y="172939"/>
                    <a:pt x="799522" y="172939"/>
                  </a:cubicBezTo>
                  <a:cubicBezTo>
                    <a:pt x="744887" y="172939"/>
                    <a:pt x="696920" y="142180"/>
                    <a:pt x="673905" y="92708"/>
                  </a:cubicBezTo>
                  <a:cubicBezTo>
                    <a:pt x="655836" y="53775"/>
                    <a:pt x="617979" y="29469"/>
                    <a:pt x="574959" y="29469"/>
                  </a:cubicBezTo>
                  <a:cubicBezTo>
                    <a:pt x="531939" y="29469"/>
                    <a:pt x="494082" y="53775"/>
                    <a:pt x="476014" y="92708"/>
                  </a:cubicBezTo>
                  <a:cubicBezTo>
                    <a:pt x="452998" y="142180"/>
                    <a:pt x="405031" y="172939"/>
                    <a:pt x="350396" y="172939"/>
                  </a:cubicBezTo>
                  <a:cubicBezTo>
                    <a:pt x="295976" y="172939"/>
                    <a:pt x="247794" y="142180"/>
                    <a:pt x="224778" y="92708"/>
                  </a:cubicBezTo>
                  <a:cubicBezTo>
                    <a:pt x="206710" y="53775"/>
                    <a:pt x="168853" y="29469"/>
                    <a:pt x="125833" y="29469"/>
                  </a:cubicBezTo>
                  <a:cubicBezTo>
                    <a:pt x="82813" y="29469"/>
                    <a:pt x="44956" y="53775"/>
                    <a:pt x="26887" y="92708"/>
                  </a:cubicBezTo>
                  <a:lnTo>
                    <a:pt x="0" y="80232"/>
                  </a:lnTo>
                  <a:cubicBezTo>
                    <a:pt x="23016" y="30759"/>
                    <a:pt x="70983" y="0"/>
                    <a:pt x="125618" y="0"/>
                  </a:cubicBezTo>
                  <a:cubicBezTo>
                    <a:pt x="180253" y="0"/>
                    <a:pt x="228220" y="30759"/>
                    <a:pt x="251235" y="80232"/>
                  </a:cubicBezTo>
                  <a:cubicBezTo>
                    <a:pt x="269304" y="119165"/>
                    <a:pt x="307376" y="143471"/>
                    <a:pt x="350181" y="143471"/>
                  </a:cubicBezTo>
                  <a:cubicBezTo>
                    <a:pt x="393201" y="143471"/>
                    <a:pt x="431058" y="119165"/>
                    <a:pt x="449126" y="80232"/>
                  </a:cubicBezTo>
                  <a:cubicBezTo>
                    <a:pt x="472142" y="30759"/>
                    <a:pt x="520324" y="0"/>
                    <a:pt x="574744" y="0"/>
                  </a:cubicBezTo>
                  <a:cubicBezTo>
                    <a:pt x="629164" y="0"/>
                    <a:pt x="677346" y="30759"/>
                    <a:pt x="700362" y="80232"/>
                  </a:cubicBezTo>
                  <a:cubicBezTo>
                    <a:pt x="718430" y="119165"/>
                    <a:pt x="756287" y="143471"/>
                    <a:pt x="799307" y="143471"/>
                  </a:cubicBezTo>
                  <a:lnTo>
                    <a:pt x="799307" y="143471"/>
                  </a:lnTo>
                  <a:cubicBezTo>
                    <a:pt x="842327" y="143471"/>
                    <a:pt x="880184" y="119165"/>
                    <a:pt x="898253" y="80232"/>
                  </a:cubicBezTo>
                  <a:cubicBezTo>
                    <a:pt x="921268" y="30759"/>
                    <a:pt x="969235" y="0"/>
                    <a:pt x="1023870" y="0"/>
                  </a:cubicBezTo>
                  <a:cubicBezTo>
                    <a:pt x="1078505" y="0"/>
                    <a:pt x="1126472" y="30759"/>
                    <a:pt x="1149488" y="80232"/>
                  </a:cubicBezTo>
                  <a:cubicBezTo>
                    <a:pt x="1167556" y="119165"/>
                    <a:pt x="1205414" y="143471"/>
                    <a:pt x="1248433" y="143471"/>
                  </a:cubicBezTo>
                  <a:cubicBezTo>
                    <a:pt x="1291453" y="143471"/>
                    <a:pt x="1329311" y="119165"/>
                    <a:pt x="1347379" y="80232"/>
                  </a:cubicBezTo>
                  <a:cubicBezTo>
                    <a:pt x="1370394" y="30759"/>
                    <a:pt x="1418361" y="0"/>
                    <a:pt x="1472997" y="0"/>
                  </a:cubicBezTo>
                  <a:cubicBezTo>
                    <a:pt x="1527632" y="0"/>
                    <a:pt x="1575814" y="30759"/>
                    <a:pt x="1598614" y="80232"/>
                  </a:cubicBezTo>
                  <a:lnTo>
                    <a:pt x="1571942" y="92708"/>
                  </a:lnTo>
                  <a:cubicBezTo>
                    <a:pt x="1553874" y="53775"/>
                    <a:pt x="1515801" y="29469"/>
                    <a:pt x="1472997" y="29469"/>
                  </a:cubicBezTo>
                  <a:cubicBezTo>
                    <a:pt x="1429977" y="29469"/>
                    <a:pt x="1392119" y="53775"/>
                    <a:pt x="1374051" y="92708"/>
                  </a:cubicBezTo>
                  <a:cubicBezTo>
                    <a:pt x="1351251" y="142180"/>
                    <a:pt x="1303069" y="172939"/>
                    <a:pt x="1248648" y="172939"/>
                  </a:cubicBezTo>
                  <a:close/>
                </a:path>
              </a:pathLst>
            </a:custGeom>
            <a:grpFill/>
            <a:ln w="21496" cap="flat">
              <a:noFill/>
              <a:prstDash val="solid"/>
              <a:miter/>
            </a:ln>
          </p:spPr>
          <p:txBody>
            <a:bodyPr rtlCol="0" anchor="ctr"/>
            <a:lstStyle/>
            <a:p>
              <a:endParaRPr lang="en-US"/>
            </a:p>
          </p:txBody>
        </p:sp>
        <p:sp>
          <p:nvSpPr>
            <p:cNvPr id="45" name="Freeform: Shape 24">
              <a:extLst>
                <a:ext uri="{FF2B5EF4-FFF2-40B4-BE49-F238E27FC236}">
                  <a16:creationId xmlns:a16="http://schemas.microsoft.com/office/drawing/2014/main" id="{0C38730D-4164-41D4-81C0-E9A070EA84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04802" y="1755501"/>
              <a:ext cx="1598829" cy="172724"/>
            </a:xfrm>
            <a:custGeom>
              <a:avLst/>
              <a:gdLst>
                <a:gd name="connsiteX0" fmla="*/ 1248648 w 1598829"/>
                <a:gd name="connsiteY0" fmla="*/ 172724 h 172724"/>
                <a:gd name="connsiteX1" fmla="*/ 1123031 w 1598829"/>
                <a:gd name="connsiteY1" fmla="*/ 92492 h 172724"/>
                <a:gd name="connsiteX2" fmla="*/ 1024085 w 1598829"/>
                <a:gd name="connsiteY2" fmla="*/ 29253 h 172724"/>
                <a:gd name="connsiteX3" fmla="*/ 925140 w 1598829"/>
                <a:gd name="connsiteY3" fmla="*/ 92492 h 172724"/>
                <a:gd name="connsiteX4" fmla="*/ 799522 w 1598829"/>
                <a:gd name="connsiteY4" fmla="*/ 172724 h 172724"/>
                <a:gd name="connsiteX5" fmla="*/ 799522 w 1598829"/>
                <a:gd name="connsiteY5" fmla="*/ 172724 h 172724"/>
                <a:gd name="connsiteX6" fmla="*/ 673905 w 1598829"/>
                <a:gd name="connsiteY6" fmla="*/ 92492 h 172724"/>
                <a:gd name="connsiteX7" fmla="*/ 574959 w 1598829"/>
                <a:gd name="connsiteY7" fmla="*/ 29253 h 172724"/>
                <a:gd name="connsiteX8" fmla="*/ 476014 w 1598829"/>
                <a:gd name="connsiteY8" fmla="*/ 92492 h 172724"/>
                <a:gd name="connsiteX9" fmla="*/ 350396 w 1598829"/>
                <a:gd name="connsiteY9" fmla="*/ 172724 h 172724"/>
                <a:gd name="connsiteX10" fmla="*/ 224778 w 1598829"/>
                <a:gd name="connsiteY10" fmla="*/ 92492 h 172724"/>
                <a:gd name="connsiteX11" fmla="*/ 125833 w 1598829"/>
                <a:gd name="connsiteY11" fmla="*/ 29253 h 172724"/>
                <a:gd name="connsiteX12" fmla="*/ 26887 w 1598829"/>
                <a:gd name="connsiteY12" fmla="*/ 92492 h 172724"/>
                <a:gd name="connsiteX13" fmla="*/ 0 w 1598829"/>
                <a:gd name="connsiteY13" fmla="*/ 80232 h 172724"/>
                <a:gd name="connsiteX14" fmla="*/ 125618 w 1598829"/>
                <a:gd name="connsiteY14" fmla="*/ 0 h 172724"/>
                <a:gd name="connsiteX15" fmla="*/ 251235 w 1598829"/>
                <a:gd name="connsiteY15" fmla="*/ 80232 h 172724"/>
                <a:gd name="connsiteX16" fmla="*/ 350181 w 1598829"/>
                <a:gd name="connsiteY16" fmla="*/ 143471 h 172724"/>
                <a:gd name="connsiteX17" fmla="*/ 449126 w 1598829"/>
                <a:gd name="connsiteY17" fmla="*/ 80232 h 172724"/>
                <a:gd name="connsiteX18" fmla="*/ 574744 w 1598829"/>
                <a:gd name="connsiteY18" fmla="*/ 0 h 172724"/>
                <a:gd name="connsiteX19" fmla="*/ 700362 w 1598829"/>
                <a:gd name="connsiteY19" fmla="*/ 80232 h 172724"/>
                <a:gd name="connsiteX20" fmla="*/ 799307 w 1598829"/>
                <a:gd name="connsiteY20" fmla="*/ 143471 h 172724"/>
                <a:gd name="connsiteX21" fmla="*/ 799307 w 1598829"/>
                <a:gd name="connsiteY21" fmla="*/ 143471 h 172724"/>
                <a:gd name="connsiteX22" fmla="*/ 898253 w 1598829"/>
                <a:gd name="connsiteY22" fmla="*/ 80232 h 172724"/>
                <a:gd name="connsiteX23" fmla="*/ 1024085 w 1598829"/>
                <a:gd name="connsiteY23" fmla="*/ 0 h 172724"/>
                <a:gd name="connsiteX24" fmla="*/ 1149703 w 1598829"/>
                <a:gd name="connsiteY24" fmla="*/ 80232 h 172724"/>
                <a:gd name="connsiteX25" fmla="*/ 1248648 w 1598829"/>
                <a:gd name="connsiteY25" fmla="*/ 143471 h 172724"/>
                <a:gd name="connsiteX26" fmla="*/ 1347594 w 1598829"/>
                <a:gd name="connsiteY26" fmla="*/ 80232 h 172724"/>
                <a:gd name="connsiteX27" fmla="*/ 1473212 w 1598829"/>
                <a:gd name="connsiteY27" fmla="*/ 0 h 172724"/>
                <a:gd name="connsiteX28" fmla="*/ 1598829 w 1598829"/>
                <a:gd name="connsiteY28" fmla="*/ 80232 h 172724"/>
                <a:gd name="connsiteX29" fmla="*/ 1572157 w 1598829"/>
                <a:gd name="connsiteY29" fmla="*/ 92492 h 172724"/>
                <a:gd name="connsiteX30" fmla="*/ 1473212 w 1598829"/>
                <a:gd name="connsiteY30" fmla="*/ 29253 h 172724"/>
                <a:gd name="connsiteX31" fmla="*/ 1374266 w 1598829"/>
                <a:gd name="connsiteY31" fmla="*/ 92492 h 172724"/>
                <a:gd name="connsiteX32" fmla="*/ 1248648 w 1598829"/>
                <a:gd name="connsiteY32" fmla="*/ 172724 h 172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98829" h="172724">
                  <a:moveTo>
                    <a:pt x="1248648" y="172724"/>
                  </a:moveTo>
                  <a:cubicBezTo>
                    <a:pt x="1194229" y="172724"/>
                    <a:pt x="1146046" y="141965"/>
                    <a:pt x="1123031" y="92492"/>
                  </a:cubicBezTo>
                  <a:cubicBezTo>
                    <a:pt x="1104962" y="53560"/>
                    <a:pt x="1067105" y="29253"/>
                    <a:pt x="1024085" y="29253"/>
                  </a:cubicBezTo>
                  <a:cubicBezTo>
                    <a:pt x="981066" y="29253"/>
                    <a:pt x="943208" y="53560"/>
                    <a:pt x="925140" y="92492"/>
                  </a:cubicBezTo>
                  <a:cubicBezTo>
                    <a:pt x="902124" y="141965"/>
                    <a:pt x="853942" y="172724"/>
                    <a:pt x="799522" y="172724"/>
                  </a:cubicBezTo>
                  <a:cubicBezTo>
                    <a:pt x="799522" y="172724"/>
                    <a:pt x="799522" y="172724"/>
                    <a:pt x="799522" y="172724"/>
                  </a:cubicBezTo>
                  <a:cubicBezTo>
                    <a:pt x="744887" y="172724"/>
                    <a:pt x="696920" y="141965"/>
                    <a:pt x="673905" y="92492"/>
                  </a:cubicBezTo>
                  <a:cubicBezTo>
                    <a:pt x="655836" y="53560"/>
                    <a:pt x="617979" y="29253"/>
                    <a:pt x="574959" y="29253"/>
                  </a:cubicBezTo>
                  <a:cubicBezTo>
                    <a:pt x="531939" y="29253"/>
                    <a:pt x="494082" y="53560"/>
                    <a:pt x="476014" y="92492"/>
                  </a:cubicBezTo>
                  <a:cubicBezTo>
                    <a:pt x="452998" y="141965"/>
                    <a:pt x="405031" y="172724"/>
                    <a:pt x="350396" y="172724"/>
                  </a:cubicBezTo>
                  <a:cubicBezTo>
                    <a:pt x="295976" y="172724"/>
                    <a:pt x="247794" y="141965"/>
                    <a:pt x="224778" y="92492"/>
                  </a:cubicBezTo>
                  <a:cubicBezTo>
                    <a:pt x="206710" y="53560"/>
                    <a:pt x="168853" y="29253"/>
                    <a:pt x="125833" y="29253"/>
                  </a:cubicBezTo>
                  <a:cubicBezTo>
                    <a:pt x="82813" y="29253"/>
                    <a:pt x="44956" y="53560"/>
                    <a:pt x="26887" y="92492"/>
                  </a:cubicBezTo>
                  <a:lnTo>
                    <a:pt x="0" y="80232"/>
                  </a:lnTo>
                  <a:cubicBezTo>
                    <a:pt x="23016" y="30759"/>
                    <a:pt x="70983" y="0"/>
                    <a:pt x="125618" y="0"/>
                  </a:cubicBezTo>
                  <a:cubicBezTo>
                    <a:pt x="180253" y="0"/>
                    <a:pt x="228220" y="30759"/>
                    <a:pt x="251235" y="80232"/>
                  </a:cubicBezTo>
                  <a:cubicBezTo>
                    <a:pt x="269304" y="119165"/>
                    <a:pt x="307376" y="143471"/>
                    <a:pt x="350181" y="143471"/>
                  </a:cubicBezTo>
                  <a:cubicBezTo>
                    <a:pt x="393201" y="143471"/>
                    <a:pt x="431058" y="119165"/>
                    <a:pt x="449126" y="80232"/>
                  </a:cubicBezTo>
                  <a:cubicBezTo>
                    <a:pt x="472142" y="30759"/>
                    <a:pt x="520324" y="0"/>
                    <a:pt x="574744" y="0"/>
                  </a:cubicBezTo>
                  <a:cubicBezTo>
                    <a:pt x="629164" y="0"/>
                    <a:pt x="677346" y="30759"/>
                    <a:pt x="700362" y="80232"/>
                  </a:cubicBezTo>
                  <a:cubicBezTo>
                    <a:pt x="718430" y="119165"/>
                    <a:pt x="756287" y="143471"/>
                    <a:pt x="799307" y="143471"/>
                  </a:cubicBezTo>
                  <a:lnTo>
                    <a:pt x="799307" y="143471"/>
                  </a:lnTo>
                  <a:cubicBezTo>
                    <a:pt x="842327" y="143471"/>
                    <a:pt x="880184" y="119165"/>
                    <a:pt x="898253" y="80232"/>
                  </a:cubicBezTo>
                  <a:cubicBezTo>
                    <a:pt x="921483" y="30759"/>
                    <a:pt x="969450" y="0"/>
                    <a:pt x="1024085" y="0"/>
                  </a:cubicBezTo>
                  <a:cubicBezTo>
                    <a:pt x="1078720" y="0"/>
                    <a:pt x="1126688" y="30759"/>
                    <a:pt x="1149703" y="80232"/>
                  </a:cubicBezTo>
                  <a:cubicBezTo>
                    <a:pt x="1167771" y="119165"/>
                    <a:pt x="1205629" y="143471"/>
                    <a:pt x="1248648" y="143471"/>
                  </a:cubicBezTo>
                  <a:cubicBezTo>
                    <a:pt x="1291668" y="143471"/>
                    <a:pt x="1329526" y="119165"/>
                    <a:pt x="1347594" y="80232"/>
                  </a:cubicBezTo>
                  <a:cubicBezTo>
                    <a:pt x="1370610" y="30759"/>
                    <a:pt x="1418792" y="0"/>
                    <a:pt x="1473212" y="0"/>
                  </a:cubicBezTo>
                  <a:cubicBezTo>
                    <a:pt x="1527847" y="0"/>
                    <a:pt x="1576029" y="30759"/>
                    <a:pt x="1598829" y="80232"/>
                  </a:cubicBezTo>
                  <a:lnTo>
                    <a:pt x="1572157" y="92492"/>
                  </a:lnTo>
                  <a:cubicBezTo>
                    <a:pt x="1554089" y="53560"/>
                    <a:pt x="1516016" y="29253"/>
                    <a:pt x="1473212" y="29253"/>
                  </a:cubicBezTo>
                  <a:cubicBezTo>
                    <a:pt x="1430192" y="29253"/>
                    <a:pt x="1392335" y="53560"/>
                    <a:pt x="1374266" y="92492"/>
                  </a:cubicBezTo>
                  <a:cubicBezTo>
                    <a:pt x="1351251" y="141965"/>
                    <a:pt x="1303069" y="172724"/>
                    <a:pt x="1248648" y="172724"/>
                  </a:cubicBezTo>
                  <a:close/>
                </a:path>
              </a:pathLst>
            </a:custGeom>
            <a:grpFill/>
            <a:ln w="21496" cap="flat">
              <a:noFill/>
              <a:prstDash val="solid"/>
              <a:miter/>
            </a:ln>
          </p:spPr>
          <p:txBody>
            <a:bodyPr rtlCol="0" anchor="ctr"/>
            <a:lstStyle/>
            <a:p>
              <a:endParaRPr lang="en-US"/>
            </a:p>
          </p:txBody>
        </p:sp>
      </p:grpSp>
      <p:grpSp>
        <p:nvGrpSpPr>
          <p:cNvPr id="46" name="Group 26">
            <a:extLst>
              <a:ext uri="{FF2B5EF4-FFF2-40B4-BE49-F238E27FC236}">
                <a16:creationId xmlns:a16="http://schemas.microsoft.com/office/drawing/2014/main" id="{D2539C73-C848-4608-957A-D6C0169139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38736" y="533549"/>
            <a:ext cx="5356040" cy="5343028"/>
            <a:chOff x="739960" y="1925092"/>
            <a:chExt cx="4376696" cy="4366063"/>
          </a:xfrm>
        </p:grpSpPr>
        <p:sp>
          <p:nvSpPr>
            <p:cNvPr id="28" name="Oval 27">
              <a:extLst>
                <a:ext uri="{FF2B5EF4-FFF2-40B4-BE49-F238E27FC236}">
                  <a16:creationId xmlns:a16="http://schemas.microsoft.com/office/drawing/2014/main" id="{253EEDFE-1D2D-4938-9DF2-97FB4F709DB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28562" y="2003061"/>
              <a:ext cx="4288094" cy="4288094"/>
            </a:xfrm>
            <a:prstGeom prst="ellipse">
              <a:avLst/>
            </a:pr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28">
              <a:extLst>
                <a:ext uri="{FF2B5EF4-FFF2-40B4-BE49-F238E27FC236}">
                  <a16:creationId xmlns:a16="http://schemas.microsoft.com/office/drawing/2014/main" id="{5EA4CF2D-570F-4529-ADDA-B37CF05B613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17929" y="2003061"/>
              <a:ext cx="4288094" cy="4288094"/>
            </a:xfrm>
            <a:prstGeom prst="ellipse">
              <a:avLst/>
            </a:prstGeom>
            <a:solidFill>
              <a:schemeClr val="accent3">
                <a:alpha val="2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30" name="Oval 29">
              <a:extLst>
                <a:ext uri="{FF2B5EF4-FFF2-40B4-BE49-F238E27FC236}">
                  <a16:creationId xmlns:a16="http://schemas.microsoft.com/office/drawing/2014/main" id="{CBE92B83-AFA7-40B1-9D3C-502840BADC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39960" y="1925092"/>
              <a:ext cx="4288094" cy="4288094"/>
            </a:xfrm>
            <a:prstGeom prst="ellipse">
              <a:avLst/>
            </a:prstGeom>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标题 1">
            <a:extLst>
              <a:ext uri="{FF2B5EF4-FFF2-40B4-BE49-F238E27FC236}">
                <a16:creationId xmlns:a16="http://schemas.microsoft.com/office/drawing/2014/main" id="{D0198533-6658-1847-90AF-427ED2439C6E}"/>
              </a:ext>
            </a:extLst>
          </p:cNvPr>
          <p:cNvSpPr>
            <a:spLocks noGrp="1"/>
          </p:cNvSpPr>
          <p:nvPr>
            <p:ph type="title"/>
          </p:nvPr>
        </p:nvSpPr>
        <p:spPr>
          <a:xfrm>
            <a:off x="920988" y="1260909"/>
            <a:ext cx="3952428" cy="2822713"/>
          </a:xfrm>
        </p:spPr>
        <p:txBody>
          <a:bodyPr vert="horz" lIns="91440" tIns="45720" rIns="91440" bIns="45720" rtlCol="0" anchor="b">
            <a:normAutofit/>
          </a:bodyPr>
          <a:lstStyle/>
          <a:p>
            <a:pPr algn="ctr">
              <a:lnSpc>
                <a:spcPct val="90000"/>
              </a:lnSpc>
            </a:pPr>
            <a:r>
              <a:rPr kumimoji="1" lang="en-US" altLang="zh-CN" sz="3700" cap="all" spc="1500" dirty="0">
                <a:ea typeface="Source Sans Pro SemiBold" panose="020B0603030403020204" pitchFamily="34" charset="0"/>
              </a:rPr>
              <a:t>Sour and Spicy Chicken Feet</a:t>
            </a:r>
          </a:p>
        </p:txBody>
      </p:sp>
      <p:sp>
        <p:nvSpPr>
          <p:cNvPr id="32" name="Graphic 212">
            <a:extLst>
              <a:ext uri="{FF2B5EF4-FFF2-40B4-BE49-F238E27FC236}">
                <a16:creationId xmlns:a16="http://schemas.microsoft.com/office/drawing/2014/main" id="{19A55484-B97B-45ED-A47D-EBECAC290D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60898" y="4861481"/>
            <a:ext cx="891066" cy="891066"/>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rgbClr val="FFFFFF"/>
          </a:solid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34" name="Graphic 212">
            <a:extLst>
              <a:ext uri="{FF2B5EF4-FFF2-40B4-BE49-F238E27FC236}">
                <a16:creationId xmlns:a16="http://schemas.microsoft.com/office/drawing/2014/main" id="{B31CB7B9-2B8F-4AD6-9FFE-5DAE8E1322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60898" y="4861481"/>
            <a:ext cx="891066" cy="891066"/>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chemeClr val="accent1">
              <a:alpha val="2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274142719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8" name="Graphic 185">
            <a:extLst>
              <a:ext uri="{FF2B5EF4-FFF2-40B4-BE49-F238E27FC236}">
                <a16:creationId xmlns:a16="http://schemas.microsoft.com/office/drawing/2014/main" id="{8A351602-3772-4279-B0D3-A523F6F6EAB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999576" y="5987064"/>
            <a:ext cx="1054466" cy="469689"/>
            <a:chOff x="9841624" y="4115729"/>
            <a:chExt cx="602169" cy="268223"/>
          </a:xfrm>
          <a:solidFill>
            <a:schemeClr val="tx1"/>
          </a:solidFill>
        </p:grpSpPr>
        <p:sp>
          <p:nvSpPr>
            <p:cNvPr id="9" name="Freeform: Shape 8">
              <a:extLst>
                <a:ext uri="{FF2B5EF4-FFF2-40B4-BE49-F238E27FC236}">
                  <a16:creationId xmlns:a16="http://schemas.microsoft.com/office/drawing/2014/main" id="{A5AAAA75-5FFB-4C07-AD4A-3146773E6C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1479895E-3847-44BB-8404-28F14219FB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50E02F68-8149-4236-8D9F-6B550F78B93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956FCAAB-F073-4561-A484-42C7DD10DC2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6CF8DB94-87A3-43E9-9BBB-301CFF0FB0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15" name="Oval 14">
            <a:extLst>
              <a:ext uri="{FF2B5EF4-FFF2-40B4-BE49-F238E27FC236}">
                <a16:creationId xmlns:a16="http://schemas.microsoft.com/office/drawing/2014/main" id="{7D6BF779-0B8C-4CC2-9268-9506AD0C53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0736" y="652894"/>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useBgFill="1">
        <p:nvSpPr>
          <p:cNvPr id="17" name="Rectangle 16">
            <a:extLst>
              <a:ext uri="{FF2B5EF4-FFF2-40B4-BE49-F238E27FC236}">
                <a16:creationId xmlns:a16="http://schemas.microsoft.com/office/drawing/2014/main" id="{3A397E3E-B90C-4D82-BAAA-36F7AC6A45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Shape 18">
            <a:extLst>
              <a:ext uri="{FF2B5EF4-FFF2-40B4-BE49-F238E27FC236}">
                <a16:creationId xmlns:a16="http://schemas.microsoft.com/office/drawing/2014/main" id="{8CF5E676-CA04-4CED-9F1E-5026ED66E6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2833068" cy="2997599"/>
          </a:xfrm>
          <a:custGeom>
            <a:avLst/>
            <a:gdLst>
              <a:gd name="connsiteX0" fmla="*/ 2292284 w 3871489"/>
              <a:gd name="connsiteY0" fmla="*/ 0 h 4096327"/>
              <a:gd name="connsiteX1" fmla="*/ 3500914 w 3871489"/>
              <a:gd name="connsiteY1" fmla="*/ 0 h 4096327"/>
              <a:gd name="connsiteX2" fmla="*/ 3542229 w 3871489"/>
              <a:gd name="connsiteY2" fmla="*/ 68006 h 4096327"/>
              <a:gd name="connsiteX3" fmla="*/ 3871489 w 3871489"/>
              <a:gd name="connsiteY3" fmla="*/ 1368323 h 4096327"/>
              <a:gd name="connsiteX4" fmla="*/ 1143485 w 3871489"/>
              <a:gd name="connsiteY4" fmla="*/ 4096327 h 4096327"/>
              <a:gd name="connsiteX5" fmla="*/ 81633 w 3871489"/>
              <a:gd name="connsiteY5" fmla="*/ 3881944 h 4096327"/>
              <a:gd name="connsiteX6" fmla="*/ 0 w 3871489"/>
              <a:gd name="connsiteY6" fmla="*/ 3842618 h 4096327"/>
              <a:gd name="connsiteX7" fmla="*/ 0 w 3871489"/>
              <a:gd name="connsiteY7" fmla="*/ 2741475 h 4096327"/>
              <a:gd name="connsiteX8" fmla="*/ 6615 w 3871489"/>
              <a:gd name="connsiteY8" fmla="*/ 2747487 h 4096327"/>
              <a:gd name="connsiteX9" fmla="*/ 1143485 w 3871489"/>
              <a:gd name="connsiteY9" fmla="*/ 3155655 h 4096327"/>
              <a:gd name="connsiteX10" fmla="*/ 2930817 w 3871489"/>
              <a:gd name="connsiteY10" fmla="*/ 1368323 h 4096327"/>
              <a:gd name="connsiteX11" fmla="*/ 2407287 w 3871489"/>
              <a:gd name="connsiteY11" fmla="*/ 104524 h 4096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71489" h="4096327">
                <a:moveTo>
                  <a:pt x="2292284" y="0"/>
                </a:moveTo>
                <a:lnTo>
                  <a:pt x="3500914" y="0"/>
                </a:lnTo>
                <a:lnTo>
                  <a:pt x="3542229" y="68006"/>
                </a:lnTo>
                <a:cubicBezTo>
                  <a:pt x="3752213" y="454545"/>
                  <a:pt x="3871489" y="897507"/>
                  <a:pt x="3871489" y="1368323"/>
                </a:cubicBezTo>
                <a:cubicBezTo>
                  <a:pt x="3871489" y="2874936"/>
                  <a:pt x="2650098" y="4096327"/>
                  <a:pt x="1143485" y="4096327"/>
                </a:cubicBezTo>
                <a:cubicBezTo>
                  <a:pt x="766832" y="4096327"/>
                  <a:pt x="408006" y="4019990"/>
                  <a:pt x="81633" y="3881944"/>
                </a:cubicBezTo>
                <a:lnTo>
                  <a:pt x="0" y="3842618"/>
                </a:lnTo>
                <a:lnTo>
                  <a:pt x="0" y="2741475"/>
                </a:lnTo>
                <a:lnTo>
                  <a:pt x="6615" y="2747487"/>
                </a:lnTo>
                <a:cubicBezTo>
                  <a:pt x="315579" y="3002472"/>
                  <a:pt x="711663" y="3155655"/>
                  <a:pt x="1143485" y="3155655"/>
                </a:cubicBezTo>
                <a:cubicBezTo>
                  <a:pt x="2130515" y="3155655"/>
                  <a:pt x="2930817" y="2355353"/>
                  <a:pt x="2930817" y="1368323"/>
                </a:cubicBezTo>
                <a:cubicBezTo>
                  <a:pt x="2930817" y="874812"/>
                  <a:pt x="2730741" y="427979"/>
                  <a:pt x="2407287" y="104524"/>
                </a:cubicBezTo>
                <a:close/>
              </a:path>
            </a:pathLst>
          </a:cu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accent1"/>
              </a:solidFill>
            </a:endParaRPr>
          </a:p>
        </p:txBody>
      </p:sp>
      <p:sp>
        <p:nvSpPr>
          <p:cNvPr id="21" name="Freeform: Shape 20">
            <a:extLst>
              <a:ext uri="{FF2B5EF4-FFF2-40B4-BE49-F238E27FC236}">
                <a16:creationId xmlns:a16="http://schemas.microsoft.com/office/drawing/2014/main" id="{AFD1189F-9598-4281-8056-2845388D4D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833068" cy="2997599"/>
          </a:xfrm>
          <a:custGeom>
            <a:avLst/>
            <a:gdLst>
              <a:gd name="connsiteX0" fmla="*/ 2292284 w 3871489"/>
              <a:gd name="connsiteY0" fmla="*/ 0 h 4096327"/>
              <a:gd name="connsiteX1" fmla="*/ 3500914 w 3871489"/>
              <a:gd name="connsiteY1" fmla="*/ 0 h 4096327"/>
              <a:gd name="connsiteX2" fmla="*/ 3542229 w 3871489"/>
              <a:gd name="connsiteY2" fmla="*/ 68006 h 4096327"/>
              <a:gd name="connsiteX3" fmla="*/ 3871489 w 3871489"/>
              <a:gd name="connsiteY3" fmla="*/ 1368323 h 4096327"/>
              <a:gd name="connsiteX4" fmla="*/ 1143485 w 3871489"/>
              <a:gd name="connsiteY4" fmla="*/ 4096327 h 4096327"/>
              <a:gd name="connsiteX5" fmla="*/ 81633 w 3871489"/>
              <a:gd name="connsiteY5" fmla="*/ 3881944 h 4096327"/>
              <a:gd name="connsiteX6" fmla="*/ 0 w 3871489"/>
              <a:gd name="connsiteY6" fmla="*/ 3842618 h 4096327"/>
              <a:gd name="connsiteX7" fmla="*/ 0 w 3871489"/>
              <a:gd name="connsiteY7" fmla="*/ 2741475 h 4096327"/>
              <a:gd name="connsiteX8" fmla="*/ 6615 w 3871489"/>
              <a:gd name="connsiteY8" fmla="*/ 2747487 h 4096327"/>
              <a:gd name="connsiteX9" fmla="*/ 1143485 w 3871489"/>
              <a:gd name="connsiteY9" fmla="*/ 3155655 h 4096327"/>
              <a:gd name="connsiteX10" fmla="*/ 2930817 w 3871489"/>
              <a:gd name="connsiteY10" fmla="*/ 1368323 h 4096327"/>
              <a:gd name="connsiteX11" fmla="*/ 2407287 w 3871489"/>
              <a:gd name="connsiteY11" fmla="*/ 104524 h 4096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71489" h="4096327">
                <a:moveTo>
                  <a:pt x="2292284" y="0"/>
                </a:moveTo>
                <a:lnTo>
                  <a:pt x="3500914" y="0"/>
                </a:lnTo>
                <a:lnTo>
                  <a:pt x="3542229" y="68006"/>
                </a:lnTo>
                <a:cubicBezTo>
                  <a:pt x="3752213" y="454545"/>
                  <a:pt x="3871489" y="897507"/>
                  <a:pt x="3871489" y="1368323"/>
                </a:cubicBezTo>
                <a:cubicBezTo>
                  <a:pt x="3871489" y="2874936"/>
                  <a:pt x="2650098" y="4096327"/>
                  <a:pt x="1143485" y="4096327"/>
                </a:cubicBezTo>
                <a:cubicBezTo>
                  <a:pt x="766832" y="4096327"/>
                  <a:pt x="408006" y="4019990"/>
                  <a:pt x="81633" y="3881944"/>
                </a:cubicBezTo>
                <a:lnTo>
                  <a:pt x="0" y="3842618"/>
                </a:lnTo>
                <a:lnTo>
                  <a:pt x="0" y="2741475"/>
                </a:lnTo>
                <a:lnTo>
                  <a:pt x="6615" y="2747487"/>
                </a:lnTo>
                <a:cubicBezTo>
                  <a:pt x="315579" y="3002472"/>
                  <a:pt x="711663" y="3155655"/>
                  <a:pt x="1143485" y="3155655"/>
                </a:cubicBezTo>
                <a:cubicBezTo>
                  <a:pt x="2130515" y="3155655"/>
                  <a:pt x="2930817" y="2355353"/>
                  <a:pt x="2930817" y="1368323"/>
                </a:cubicBezTo>
                <a:cubicBezTo>
                  <a:pt x="2930817" y="874812"/>
                  <a:pt x="2730741" y="427979"/>
                  <a:pt x="2407287" y="104524"/>
                </a:cubicBezTo>
                <a:close/>
              </a:path>
            </a:pathLst>
          </a:custGeom>
          <a:solidFill>
            <a:schemeClr val="accent3">
              <a:alpha val="2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accent1"/>
              </a:solidFill>
            </a:endParaRPr>
          </a:p>
        </p:txBody>
      </p:sp>
      <p:sp>
        <p:nvSpPr>
          <p:cNvPr id="23" name="Freeform: Shape 22">
            <a:extLst>
              <a:ext uri="{FF2B5EF4-FFF2-40B4-BE49-F238E27FC236}">
                <a16:creationId xmlns:a16="http://schemas.microsoft.com/office/drawing/2014/main" id="{583E04E1-D74F-4ED6-972C-035F4FEC4B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59419" y="3564607"/>
            <a:ext cx="3432581" cy="3293393"/>
          </a:xfrm>
          <a:custGeom>
            <a:avLst/>
            <a:gdLst>
              <a:gd name="connsiteX0" fmla="*/ 2473947 w 3432581"/>
              <a:gd name="connsiteY0" fmla="*/ 0 h 3293393"/>
              <a:gd name="connsiteX1" fmla="*/ 3209623 w 3432581"/>
              <a:gd name="connsiteY1" fmla="*/ 111224 h 3293393"/>
              <a:gd name="connsiteX2" fmla="*/ 3432581 w 3432581"/>
              <a:gd name="connsiteY2" fmla="*/ 192828 h 3293393"/>
              <a:gd name="connsiteX3" fmla="*/ 3432581 w 3432581"/>
              <a:gd name="connsiteY3" fmla="*/ 3293393 h 3293393"/>
              <a:gd name="connsiteX4" fmla="*/ 141884 w 3432581"/>
              <a:gd name="connsiteY4" fmla="*/ 3293393 h 3293393"/>
              <a:gd name="connsiteX5" fmla="*/ 111224 w 3432581"/>
              <a:gd name="connsiteY5" fmla="*/ 3209623 h 3293393"/>
              <a:gd name="connsiteX6" fmla="*/ 0 w 3432581"/>
              <a:gd name="connsiteY6" fmla="*/ 2473947 h 3293393"/>
              <a:gd name="connsiteX7" fmla="*/ 2473947 w 3432581"/>
              <a:gd name="connsiteY7" fmla="*/ 0 h 3293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32581" h="3293393">
                <a:moveTo>
                  <a:pt x="2473947" y="0"/>
                </a:moveTo>
                <a:cubicBezTo>
                  <a:pt x="2730133" y="0"/>
                  <a:pt x="2977223" y="38940"/>
                  <a:pt x="3209623" y="111224"/>
                </a:cubicBezTo>
                <a:lnTo>
                  <a:pt x="3432581" y="192828"/>
                </a:lnTo>
                <a:lnTo>
                  <a:pt x="3432581" y="3293393"/>
                </a:lnTo>
                <a:lnTo>
                  <a:pt x="141884" y="3293393"/>
                </a:lnTo>
                <a:lnTo>
                  <a:pt x="111224" y="3209623"/>
                </a:lnTo>
                <a:cubicBezTo>
                  <a:pt x="38940" y="2977224"/>
                  <a:pt x="0" y="2730133"/>
                  <a:pt x="0" y="2473947"/>
                </a:cubicBezTo>
                <a:cubicBezTo>
                  <a:pt x="0" y="1107624"/>
                  <a:pt x="1107624" y="0"/>
                  <a:pt x="2473947" y="0"/>
                </a:cubicBezTo>
                <a:close/>
              </a:path>
            </a:pathLst>
          </a:cu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5" name="Freeform: Shape 24">
            <a:extLst>
              <a:ext uri="{FF2B5EF4-FFF2-40B4-BE49-F238E27FC236}">
                <a16:creationId xmlns:a16="http://schemas.microsoft.com/office/drawing/2014/main" id="{A2B5CBEA-F125-49B6-8335-227C325B11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59419" y="3564607"/>
            <a:ext cx="3432581" cy="3293393"/>
          </a:xfrm>
          <a:custGeom>
            <a:avLst/>
            <a:gdLst>
              <a:gd name="connsiteX0" fmla="*/ 2473947 w 3432581"/>
              <a:gd name="connsiteY0" fmla="*/ 0 h 3293393"/>
              <a:gd name="connsiteX1" fmla="*/ 3209623 w 3432581"/>
              <a:gd name="connsiteY1" fmla="*/ 111224 h 3293393"/>
              <a:gd name="connsiteX2" fmla="*/ 3432581 w 3432581"/>
              <a:gd name="connsiteY2" fmla="*/ 192828 h 3293393"/>
              <a:gd name="connsiteX3" fmla="*/ 3432581 w 3432581"/>
              <a:gd name="connsiteY3" fmla="*/ 3293393 h 3293393"/>
              <a:gd name="connsiteX4" fmla="*/ 141884 w 3432581"/>
              <a:gd name="connsiteY4" fmla="*/ 3293393 h 3293393"/>
              <a:gd name="connsiteX5" fmla="*/ 111224 w 3432581"/>
              <a:gd name="connsiteY5" fmla="*/ 3209623 h 3293393"/>
              <a:gd name="connsiteX6" fmla="*/ 0 w 3432581"/>
              <a:gd name="connsiteY6" fmla="*/ 2473947 h 3293393"/>
              <a:gd name="connsiteX7" fmla="*/ 2473947 w 3432581"/>
              <a:gd name="connsiteY7" fmla="*/ 0 h 3293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32581" h="3293393">
                <a:moveTo>
                  <a:pt x="2473947" y="0"/>
                </a:moveTo>
                <a:cubicBezTo>
                  <a:pt x="2730133" y="0"/>
                  <a:pt x="2977223" y="38940"/>
                  <a:pt x="3209623" y="111224"/>
                </a:cubicBezTo>
                <a:lnTo>
                  <a:pt x="3432581" y="192828"/>
                </a:lnTo>
                <a:lnTo>
                  <a:pt x="3432581" y="3293393"/>
                </a:lnTo>
                <a:lnTo>
                  <a:pt x="141884" y="3293393"/>
                </a:lnTo>
                <a:lnTo>
                  <a:pt x="111224" y="3209623"/>
                </a:lnTo>
                <a:cubicBezTo>
                  <a:pt x="38940" y="2977224"/>
                  <a:pt x="0" y="2730133"/>
                  <a:pt x="0" y="2473947"/>
                </a:cubicBezTo>
                <a:cubicBezTo>
                  <a:pt x="0" y="1107624"/>
                  <a:pt x="1107624" y="0"/>
                  <a:pt x="2473947" y="0"/>
                </a:cubicBezTo>
                <a:close/>
              </a:path>
            </a:pathLst>
          </a:custGeom>
          <a:solidFill>
            <a:schemeClr val="accent1">
              <a:alpha val="2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7" name="Rectangle 26">
            <a:extLst>
              <a:ext uri="{FF2B5EF4-FFF2-40B4-BE49-F238E27FC236}">
                <a16:creationId xmlns:a16="http://schemas.microsoft.com/office/drawing/2014/main" id="{E51A97D9-C694-4307-818B-0C5BBF4136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721053" y="819446"/>
            <a:ext cx="6964685" cy="5402463"/>
          </a:xfrm>
          <a:prstGeom prst="rect">
            <a:avLst/>
          </a:prstGeom>
          <a:solidFill>
            <a:srgbClr val="FFFFFF"/>
          </a:solid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2C1D3151-5F97-4860-B56C-C98BD62CC2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721053" y="819446"/>
            <a:ext cx="6964685" cy="5402463"/>
          </a:xfrm>
          <a:prstGeom prst="rect">
            <a:avLst/>
          </a:prstGeom>
          <a:solidFill>
            <a:schemeClr val="accent3">
              <a:alpha val="2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31" name="Rectangle 30">
            <a:extLst>
              <a:ext uri="{FF2B5EF4-FFF2-40B4-BE49-F238E27FC236}">
                <a16:creationId xmlns:a16="http://schemas.microsoft.com/office/drawing/2014/main" id="{8DE96824-E506-4448-8704-5EC7BF7BC5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613658" y="727769"/>
            <a:ext cx="6964685" cy="5402463"/>
          </a:xfrm>
          <a:prstGeom prst="rect">
            <a:avLst/>
          </a:prstGeom>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标题 1">
            <a:extLst>
              <a:ext uri="{FF2B5EF4-FFF2-40B4-BE49-F238E27FC236}">
                <a16:creationId xmlns:a16="http://schemas.microsoft.com/office/drawing/2014/main" id="{D59EF366-6D2C-EF49-B2F8-AD8822AFB3E8}"/>
              </a:ext>
            </a:extLst>
          </p:cNvPr>
          <p:cNvSpPr>
            <a:spLocks noGrp="1"/>
          </p:cNvSpPr>
          <p:nvPr>
            <p:ph type="title"/>
          </p:nvPr>
        </p:nvSpPr>
        <p:spPr>
          <a:xfrm>
            <a:off x="2886765" y="1610112"/>
            <a:ext cx="6418471" cy="2577893"/>
          </a:xfrm>
        </p:spPr>
        <p:txBody>
          <a:bodyPr vert="horz" lIns="91440" tIns="45720" rIns="91440" bIns="45720" rtlCol="0" anchor="b">
            <a:normAutofit/>
          </a:bodyPr>
          <a:lstStyle/>
          <a:p>
            <a:pPr algn="ctr">
              <a:lnSpc>
                <a:spcPct val="90000"/>
              </a:lnSpc>
            </a:pPr>
            <a:r>
              <a:rPr kumimoji="1" lang="en-US" altLang="zh-CN" sz="6000" b="1" kern="1200" cap="all" spc="1500" baseline="0" dirty="0">
                <a:solidFill>
                  <a:schemeClr val="tx1"/>
                </a:solidFill>
                <a:latin typeface="+mj-lt"/>
                <a:ea typeface="Source Sans Pro SemiBold" panose="020B0603030403020204" pitchFamily="34" charset="0"/>
                <a:cs typeface="+mj-cs"/>
              </a:rPr>
              <a:t>Mapo ToFu (</a:t>
            </a:r>
            <a:r>
              <a:rPr kumimoji="1" lang="zh-CN" altLang="en-US" sz="6000" b="1" kern="1200" cap="all" spc="1500" baseline="0" dirty="0">
                <a:solidFill>
                  <a:schemeClr val="tx1"/>
                </a:solidFill>
                <a:latin typeface="+mj-lt"/>
                <a:ea typeface="Source Sans Pro SemiBold" panose="020B0603030403020204" pitchFamily="34" charset="0"/>
                <a:cs typeface="+mj-cs"/>
              </a:rPr>
              <a:t>麻婆豆腐）</a:t>
            </a:r>
          </a:p>
        </p:txBody>
      </p:sp>
      <p:sp>
        <p:nvSpPr>
          <p:cNvPr id="33" name="Freeform: Shape 32">
            <a:extLst>
              <a:ext uri="{FF2B5EF4-FFF2-40B4-BE49-F238E27FC236}">
                <a16:creationId xmlns:a16="http://schemas.microsoft.com/office/drawing/2014/main" id="{E16C8D8F-10E9-4498-ABDB-0F923F8B68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27769"/>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7963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283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7963"/>
                </a:lnTo>
                <a:lnTo>
                  <a:pt x="1613277" y="39017"/>
                </a:lnTo>
                <a:lnTo>
                  <a:pt x="1374516" y="277779"/>
                </a:lnTo>
                <a:lnTo>
                  <a:pt x="1135754" y="39017"/>
                </a:lnTo>
                <a:lnTo>
                  <a:pt x="896745" y="277779"/>
                </a:lnTo>
                <a:lnTo>
                  <a:pt x="657984" y="39017"/>
                </a:lnTo>
                <a:lnTo>
                  <a:pt x="419222" y="277779"/>
                </a:lnTo>
                <a:lnTo>
                  <a:pt x="180458" y="39017"/>
                </a:lnTo>
                <a:lnTo>
                  <a:pt x="0" y="219283"/>
                </a:lnTo>
                <a:lnTo>
                  <a:pt x="0" y="180458"/>
                </a:lnTo>
                <a:close/>
              </a:path>
            </a:pathLst>
          </a:custGeom>
          <a:solidFill>
            <a:schemeClr val="tx1"/>
          </a:solidFill>
          <a:ln w="9525" cap="flat">
            <a:noFill/>
            <a:prstDash val="solid"/>
            <a:miter/>
          </a:ln>
        </p:spPr>
        <p:txBody>
          <a:bodyPr wrap="square" rtlCol="0" anchor="ctr">
            <a:noAutofit/>
          </a:bodyPr>
          <a:lstStyle/>
          <a:p>
            <a:endParaRPr lang="en-US"/>
          </a:p>
        </p:txBody>
      </p:sp>
      <p:sp>
        <p:nvSpPr>
          <p:cNvPr id="35" name="Freeform: Shape 34">
            <a:extLst>
              <a:ext uri="{FF2B5EF4-FFF2-40B4-BE49-F238E27FC236}">
                <a16:creationId xmlns:a16="http://schemas.microsoft.com/office/drawing/2014/main" id="{6E8A2566-F83F-4EC9-83A9-338A70FB6B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27769"/>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7963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283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7963"/>
                </a:lnTo>
                <a:lnTo>
                  <a:pt x="1613277" y="39017"/>
                </a:lnTo>
                <a:lnTo>
                  <a:pt x="1374516" y="277779"/>
                </a:lnTo>
                <a:lnTo>
                  <a:pt x="1135754" y="39017"/>
                </a:lnTo>
                <a:lnTo>
                  <a:pt x="896745" y="277779"/>
                </a:lnTo>
                <a:lnTo>
                  <a:pt x="657984" y="39017"/>
                </a:lnTo>
                <a:lnTo>
                  <a:pt x="419222" y="277779"/>
                </a:lnTo>
                <a:lnTo>
                  <a:pt x="180458" y="39017"/>
                </a:lnTo>
                <a:lnTo>
                  <a:pt x="0" y="219283"/>
                </a:lnTo>
                <a:lnTo>
                  <a:pt x="0" y="180458"/>
                </a:lnTo>
                <a:close/>
              </a:path>
            </a:pathLst>
          </a:custGeom>
          <a:solidFill>
            <a:schemeClr val="accent3">
              <a:alpha val="20000"/>
            </a:schemeClr>
          </a:solidFill>
          <a:ln w="9525" cap="flat">
            <a:noFill/>
            <a:prstDash val="solid"/>
            <a:miter/>
          </a:ln>
        </p:spPr>
        <p:txBody>
          <a:bodyPr wrap="square" rtlCol="0" anchor="ctr">
            <a:noAutofit/>
          </a:bodyPr>
          <a:lstStyle/>
          <a:p>
            <a:endParaRPr lang="en-US"/>
          </a:p>
        </p:txBody>
      </p:sp>
      <p:sp>
        <p:nvSpPr>
          <p:cNvPr id="37" name="Graphic 212">
            <a:extLst>
              <a:ext uri="{FF2B5EF4-FFF2-40B4-BE49-F238E27FC236}">
                <a16:creationId xmlns:a16="http://schemas.microsoft.com/office/drawing/2014/main" id="{4FB204DF-284E-45F6-A017-79A4DF57BC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75326" y="343675"/>
            <a:ext cx="768186" cy="768186"/>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rgbClr val="FFFFFF"/>
          </a:solid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39" name="Graphic 212">
            <a:extLst>
              <a:ext uri="{FF2B5EF4-FFF2-40B4-BE49-F238E27FC236}">
                <a16:creationId xmlns:a16="http://schemas.microsoft.com/office/drawing/2014/main" id="{5EC6B544-8C84-47A6-885D-A4F09EF5C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75326" y="343675"/>
            <a:ext cx="768186" cy="768186"/>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chemeClr val="accent1">
              <a:alpha val="2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41" name="Freeform: Shape 40">
            <a:extLst>
              <a:ext uri="{FF2B5EF4-FFF2-40B4-BE49-F238E27FC236}">
                <a16:creationId xmlns:a16="http://schemas.microsoft.com/office/drawing/2014/main" id="{1E5A83E3-8A11-4492-BB6E-F5F2240316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67504"/>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8208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475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8208"/>
                </a:lnTo>
                <a:lnTo>
                  <a:pt x="1613277" y="39017"/>
                </a:lnTo>
                <a:lnTo>
                  <a:pt x="1374516" y="277779"/>
                </a:lnTo>
                <a:lnTo>
                  <a:pt x="1135754" y="39017"/>
                </a:lnTo>
                <a:lnTo>
                  <a:pt x="896745" y="277779"/>
                </a:lnTo>
                <a:lnTo>
                  <a:pt x="657984" y="39017"/>
                </a:lnTo>
                <a:lnTo>
                  <a:pt x="419222" y="277779"/>
                </a:lnTo>
                <a:lnTo>
                  <a:pt x="180458" y="39017"/>
                </a:lnTo>
                <a:lnTo>
                  <a:pt x="0" y="219475"/>
                </a:lnTo>
                <a:lnTo>
                  <a:pt x="0" y="180458"/>
                </a:lnTo>
                <a:close/>
              </a:path>
            </a:pathLst>
          </a:custGeom>
          <a:solidFill>
            <a:schemeClr val="tx1"/>
          </a:solidFill>
          <a:ln w="9525" cap="flat">
            <a:noFill/>
            <a:prstDash val="solid"/>
            <a:miter/>
          </a:ln>
        </p:spPr>
        <p:txBody>
          <a:bodyPr wrap="square" rtlCol="0" anchor="ctr">
            <a:noAutofit/>
          </a:bodyPr>
          <a:lstStyle/>
          <a:p>
            <a:endParaRPr lang="en-US"/>
          </a:p>
        </p:txBody>
      </p:sp>
      <p:sp>
        <p:nvSpPr>
          <p:cNvPr id="43" name="Freeform: Shape 42">
            <a:extLst>
              <a:ext uri="{FF2B5EF4-FFF2-40B4-BE49-F238E27FC236}">
                <a16:creationId xmlns:a16="http://schemas.microsoft.com/office/drawing/2014/main" id="{0F360028-588C-4E99-9E6F-5DE59080E3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67504"/>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8208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475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8208"/>
                </a:lnTo>
                <a:lnTo>
                  <a:pt x="1613277" y="39017"/>
                </a:lnTo>
                <a:lnTo>
                  <a:pt x="1374516" y="277779"/>
                </a:lnTo>
                <a:lnTo>
                  <a:pt x="1135754" y="39017"/>
                </a:lnTo>
                <a:lnTo>
                  <a:pt x="896745" y="277779"/>
                </a:lnTo>
                <a:lnTo>
                  <a:pt x="657984" y="39017"/>
                </a:lnTo>
                <a:lnTo>
                  <a:pt x="419222" y="277779"/>
                </a:lnTo>
                <a:lnTo>
                  <a:pt x="180458" y="39017"/>
                </a:lnTo>
                <a:lnTo>
                  <a:pt x="0" y="219475"/>
                </a:lnTo>
                <a:lnTo>
                  <a:pt x="0" y="180458"/>
                </a:lnTo>
                <a:close/>
              </a:path>
            </a:pathLst>
          </a:custGeom>
          <a:solidFill>
            <a:schemeClr val="accent3">
              <a:alpha val="20000"/>
            </a:schemeClr>
          </a:solidFill>
          <a:ln w="9525" cap="flat">
            <a:noFill/>
            <a:prstDash val="solid"/>
            <a:miter/>
          </a:ln>
        </p:spPr>
        <p:txBody>
          <a:bodyPr wrap="square" rtlCol="0" anchor="ctr">
            <a:noAutofit/>
          </a:bodyPr>
          <a:lstStyle/>
          <a:p>
            <a:endParaRPr lang="en-US"/>
          </a:p>
        </p:txBody>
      </p:sp>
      <p:sp>
        <p:nvSpPr>
          <p:cNvPr id="45" name="Oval 44">
            <a:extLst>
              <a:ext uri="{FF2B5EF4-FFF2-40B4-BE49-F238E27FC236}">
                <a16:creationId xmlns:a16="http://schemas.microsoft.com/office/drawing/2014/main" id="{32C95C5C-6FBD-47FF-9CA6-066193539A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7140" y="5100276"/>
            <a:ext cx="515928" cy="515928"/>
          </a:xfrm>
          <a:prstGeom prst="ellipse">
            <a:avLst/>
          </a:prstGeom>
          <a:solidFill>
            <a:srgbClr val="FFFFFF"/>
          </a:solid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7" name="Oval 46">
            <a:extLst>
              <a:ext uri="{FF2B5EF4-FFF2-40B4-BE49-F238E27FC236}">
                <a16:creationId xmlns:a16="http://schemas.microsoft.com/office/drawing/2014/main" id="{4D1A5E71-B6B6-486A-8CDC-C7ABD9B903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7140" y="5100276"/>
            <a:ext cx="515928" cy="515928"/>
          </a:xfrm>
          <a:prstGeom prst="ellipse">
            <a:avLst/>
          </a:prstGeom>
          <a:solidFill>
            <a:schemeClr val="accent3">
              <a:alpha val="2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49" name="Graphic 185">
            <a:extLst>
              <a:ext uri="{FF2B5EF4-FFF2-40B4-BE49-F238E27FC236}">
                <a16:creationId xmlns:a16="http://schemas.microsoft.com/office/drawing/2014/main" id="{FB9739EB-7F66-433D-841F-AB3CD18700B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428634" y="5987064"/>
            <a:ext cx="1054466" cy="469689"/>
            <a:chOff x="9841624" y="4115729"/>
            <a:chExt cx="602169" cy="268223"/>
          </a:xfrm>
          <a:solidFill>
            <a:schemeClr val="tx1"/>
          </a:solidFill>
        </p:grpSpPr>
        <p:sp>
          <p:nvSpPr>
            <p:cNvPr id="50" name="Freeform: Shape 49">
              <a:extLst>
                <a:ext uri="{FF2B5EF4-FFF2-40B4-BE49-F238E27FC236}">
                  <a16:creationId xmlns:a16="http://schemas.microsoft.com/office/drawing/2014/main" id="{104F2BBD-A005-4DCB-9566-F2351050BE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51" name="Freeform: Shape 50">
              <a:extLst>
                <a:ext uri="{FF2B5EF4-FFF2-40B4-BE49-F238E27FC236}">
                  <a16:creationId xmlns:a16="http://schemas.microsoft.com/office/drawing/2014/main" id="{8B00DEC7-198B-49D1-98FD-018F3ECFCF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52" name="Freeform: Shape 51">
              <a:extLst>
                <a:ext uri="{FF2B5EF4-FFF2-40B4-BE49-F238E27FC236}">
                  <a16:creationId xmlns:a16="http://schemas.microsoft.com/office/drawing/2014/main" id="{F14DFC82-B3B3-468E-91B3-1302CFC684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53" name="Freeform: Shape 52">
              <a:extLst>
                <a:ext uri="{FF2B5EF4-FFF2-40B4-BE49-F238E27FC236}">
                  <a16:creationId xmlns:a16="http://schemas.microsoft.com/office/drawing/2014/main" id="{D3250EFE-214E-4B8E-AF96-036A514FFB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54" name="Freeform: Shape 53">
              <a:extLst>
                <a:ext uri="{FF2B5EF4-FFF2-40B4-BE49-F238E27FC236}">
                  <a16:creationId xmlns:a16="http://schemas.microsoft.com/office/drawing/2014/main" id="{AD058EBE-D4A5-4C43-B170-6A451F87A7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28492910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5" name="Rectangle 37">
            <a:extLst>
              <a:ext uri="{FF2B5EF4-FFF2-40B4-BE49-F238E27FC236}">
                <a16:creationId xmlns:a16="http://schemas.microsoft.com/office/drawing/2014/main" id="{5A0118C5-4F8D-4CF4-BADD-53FEACC6C4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标题 1">
            <a:extLst>
              <a:ext uri="{FF2B5EF4-FFF2-40B4-BE49-F238E27FC236}">
                <a16:creationId xmlns:a16="http://schemas.microsoft.com/office/drawing/2014/main" id="{B1730EC0-83CC-E046-82A0-538A1D37CD6E}"/>
              </a:ext>
            </a:extLst>
          </p:cNvPr>
          <p:cNvSpPr>
            <a:spLocks noGrp="1"/>
          </p:cNvSpPr>
          <p:nvPr>
            <p:ph type="title"/>
          </p:nvPr>
        </p:nvSpPr>
        <p:spPr>
          <a:xfrm>
            <a:off x="6234868" y="489098"/>
            <a:ext cx="5217172" cy="1137683"/>
          </a:xfrm>
        </p:spPr>
        <p:txBody>
          <a:bodyPr anchor="b">
            <a:normAutofit/>
          </a:bodyPr>
          <a:lstStyle/>
          <a:p>
            <a:r>
              <a:rPr kumimoji="1" lang="en-US" altLang="zh-CN"/>
              <a:t>Ingredient</a:t>
            </a:r>
            <a:endParaRPr kumimoji="1" lang="zh-CN" altLang="en-US"/>
          </a:p>
        </p:txBody>
      </p:sp>
      <p:pic>
        <p:nvPicPr>
          <p:cNvPr id="5" name="图片 4" descr="桌子上摆放着广告卡片和水果&#10;&#10;描述已自动生成">
            <a:extLst>
              <a:ext uri="{FF2B5EF4-FFF2-40B4-BE49-F238E27FC236}">
                <a16:creationId xmlns:a16="http://schemas.microsoft.com/office/drawing/2014/main" id="{97DFC2D6-F649-D841-97C7-20DEE113DD3A}"/>
              </a:ext>
            </a:extLst>
          </p:cNvPr>
          <p:cNvPicPr>
            <a:picLocks noChangeAspect="1"/>
          </p:cNvPicPr>
          <p:nvPr/>
        </p:nvPicPr>
        <p:blipFill>
          <a:blip r:embed="rId2"/>
          <a:stretch>
            <a:fillRect/>
          </a:stretch>
        </p:blipFill>
        <p:spPr>
          <a:xfrm>
            <a:off x="470421" y="572862"/>
            <a:ext cx="3217333" cy="2412999"/>
          </a:xfrm>
          <a:prstGeom prst="rect">
            <a:avLst/>
          </a:prstGeom>
        </p:spPr>
      </p:pic>
      <p:sp>
        <p:nvSpPr>
          <p:cNvPr id="76" name="Graphic 212">
            <a:extLst>
              <a:ext uri="{FF2B5EF4-FFF2-40B4-BE49-F238E27FC236}">
                <a16:creationId xmlns:a16="http://schemas.microsoft.com/office/drawing/2014/main" id="{E7C065BD-BDC2-4800-908F-25C30F042B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11896" y="1135046"/>
            <a:ext cx="621649" cy="621649"/>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rgbClr val="FFFFFF"/>
          </a:solid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lt1"/>
              </a:solidFill>
            </a:endParaRPr>
          </a:p>
        </p:txBody>
      </p:sp>
      <p:sp>
        <p:nvSpPr>
          <p:cNvPr id="77" name="Graphic 212">
            <a:extLst>
              <a:ext uri="{FF2B5EF4-FFF2-40B4-BE49-F238E27FC236}">
                <a16:creationId xmlns:a16="http://schemas.microsoft.com/office/drawing/2014/main" id="{612A1BC7-2F25-41BC-A0DC-8680CE996B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11896" y="1135046"/>
            <a:ext cx="621649" cy="621649"/>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chemeClr val="accent3">
              <a:alpha val="2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lt1"/>
              </a:solidFill>
            </a:endParaRPr>
          </a:p>
        </p:txBody>
      </p:sp>
      <p:sp>
        <p:nvSpPr>
          <p:cNvPr id="78" name="Freeform: Shape 43">
            <a:extLst>
              <a:ext uri="{FF2B5EF4-FFF2-40B4-BE49-F238E27FC236}">
                <a16:creationId xmlns:a16="http://schemas.microsoft.com/office/drawing/2014/main" id="{A3D5586F-4573-4C57-9793-1EBFDC8963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99548" y="3308725"/>
            <a:ext cx="1910252" cy="274628"/>
          </a:xfrm>
          <a:custGeom>
            <a:avLst/>
            <a:gdLst>
              <a:gd name="connsiteX0" fmla="*/ 1489414 w 1990951"/>
              <a:gd name="connsiteY0" fmla="*/ 286231 h 286230"/>
              <a:gd name="connsiteX1" fmla="*/ 1243712 w 1990951"/>
              <a:gd name="connsiteY1" fmla="*/ 40528 h 286230"/>
              <a:gd name="connsiteX2" fmla="*/ 995476 w 1990951"/>
              <a:gd name="connsiteY2" fmla="*/ 286231 h 286230"/>
              <a:gd name="connsiteX3" fmla="*/ 749773 w 1990951"/>
              <a:gd name="connsiteY3" fmla="*/ 40528 h 286230"/>
              <a:gd name="connsiteX4" fmla="*/ 504071 w 1990951"/>
              <a:gd name="connsiteY4" fmla="*/ 286231 h 286230"/>
              <a:gd name="connsiteX5" fmla="*/ 255835 w 1990951"/>
              <a:gd name="connsiteY5" fmla="*/ 40528 h 286230"/>
              <a:gd name="connsiteX6" fmla="*/ 20264 w 1990951"/>
              <a:gd name="connsiteY6" fmla="*/ 276099 h 286230"/>
              <a:gd name="connsiteX7" fmla="*/ 0 w 1990951"/>
              <a:gd name="connsiteY7" fmla="*/ 255835 h 286230"/>
              <a:gd name="connsiteX8" fmla="*/ 255835 w 1990951"/>
              <a:gd name="connsiteY8" fmla="*/ 0 h 286230"/>
              <a:gd name="connsiteX9" fmla="*/ 504071 w 1990951"/>
              <a:gd name="connsiteY9" fmla="*/ 245703 h 286230"/>
              <a:gd name="connsiteX10" fmla="*/ 749773 w 1990951"/>
              <a:gd name="connsiteY10" fmla="*/ 0 h 286230"/>
              <a:gd name="connsiteX11" fmla="*/ 995476 w 1990951"/>
              <a:gd name="connsiteY11" fmla="*/ 245703 h 286230"/>
              <a:gd name="connsiteX12" fmla="*/ 1243712 w 1990951"/>
              <a:gd name="connsiteY12" fmla="*/ 0 h 286230"/>
              <a:gd name="connsiteX13" fmla="*/ 1489414 w 1990951"/>
              <a:gd name="connsiteY13" fmla="*/ 245703 h 286230"/>
              <a:gd name="connsiteX14" fmla="*/ 1735117 w 1990951"/>
              <a:gd name="connsiteY14" fmla="*/ 0 h 286230"/>
              <a:gd name="connsiteX15" fmla="*/ 1990952 w 1990951"/>
              <a:gd name="connsiteY15" fmla="*/ 255835 h 286230"/>
              <a:gd name="connsiteX16" fmla="*/ 1973221 w 1990951"/>
              <a:gd name="connsiteY16" fmla="*/ 276099 h 286230"/>
              <a:gd name="connsiteX17" fmla="*/ 1735117 w 1990951"/>
              <a:gd name="connsiteY17" fmla="*/ 40528 h 286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990951" h="286230">
                <a:moveTo>
                  <a:pt x="1489414" y="286231"/>
                </a:moveTo>
                <a:lnTo>
                  <a:pt x="1243712" y="40528"/>
                </a:lnTo>
                <a:lnTo>
                  <a:pt x="995476" y="286231"/>
                </a:lnTo>
                <a:lnTo>
                  <a:pt x="749773" y="40528"/>
                </a:lnTo>
                <a:lnTo>
                  <a:pt x="504071" y="286231"/>
                </a:lnTo>
                <a:lnTo>
                  <a:pt x="255835" y="40528"/>
                </a:lnTo>
                <a:lnTo>
                  <a:pt x="20264" y="276099"/>
                </a:lnTo>
                <a:lnTo>
                  <a:pt x="0" y="255835"/>
                </a:lnTo>
                <a:lnTo>
                  <a:pt x="255835" y="0"/>
                </a:lnTo>
                <a:lnTo>
                  <a:pt x="504071" y="245703"/>
                </a:lnTo>
                <a:lnTo>
                  <a:pt x="749773" y="0"/>
                </a:lnTo>
                <a:lnTo>
                  <a:pt x="995476" y="245703"/>
                </a:lnTo>
                <a:lnTo>
                  <a:pt x="1243712" y="0"/>
                </a:lnTo>
                <a:lnTo>
                  <a:pt x="1489414" y="245703"/>
                </a:lnTo>
                <a:lnTo>
                  <a:pt x="1735117" y="0"/>
                </a:lnTo>
                <a:lnTo>
                  <a:pt x="1990952" y="255835"/>
                </a:lnTo>
                <a:lnTo>
                  <a:pt x="1973221" y="276099"/>
                </a:lnTo>
                <a:lnTo>
                  <a:pt x="1735117" y="40528"/>
                </a:lnTo>
                <a:close/>
              </a:path>
            </a:pathLst>
          </a:custGeom>
          <a:solidFill>
            <a:schemeClr val="tx1"/>
          </a:solidFill>
          <a:ln w="25320" cap="flat">
            <a:noFill/>
            <a:prstDash val="solid"/>
            <a:miter/>
          </a:ln>
        </p:spPr>
        <p:txBody>
          <a:bodyPr rtlCol="0" anchor="ctr"/>
          <a:lstStyle/>
          <a:p>
            <a:endParaRPr lang="en-US" dirty="0"/>
          </a:p>
        </p:txBody>
      </p:sp>
      <p:sp>
        <p:nvSpPr>
          <p:cNvPr id="79" name="Freeform: Shape 45">
            <a:extLst>
              <a:ext uri="{FF2B5EF4-FFF2-40B4-BE49-F238E27FC236}">
                <a16:creationId xmlns:a16="http://schemas.microsoft.com/office/drawing/2014/main" id="{5EED35EF-93A0-4921-941C-ECC67AE2A4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99548" y="3743757"/>
            <a:ext cx="1910252" cy="274628"/>
          </a:xfrm>
          <a:custGeom>
            <a:avLst/>
            <a:gdLst>
              <a:gd name="connsiteX0" fmla="*/ 1489414 w 1990951"/>
              <a:gd name="connsiteY0" fmla="*/ 286231 h 286230"/>
              <a:gd name="connsiteX1" fmla="*/ 1243712 w 1990951"/>
              <a:gd name="connsiteY1" fmla="*/ 40528 h 286230"/>
              <a:gd name="connsiteX2" fmla="*/ 995476 w 1990951"/>
              <a:gd name="connsiteY2" fmla="*/ 286231 h 286230"/>
              <a:gd name="connsiteX3" fmla="*/ 749773 w 1990951"/>
              <a:gd name="connsiteY3" fmla="*/ 40528 h 286230"/>
              <a:gd name="connsiteX4" fmla="*/ 504071 w 1990951"/>
              <a:gd name="connsiteY4" fmla="*/ 286231 h 286230"/>
              <a:gd name="connsiteX5" fmla="*/ 255835 w 1990951"/>
              <a:gd name="connsiteY5" fmla="*/ 40528 h 286230"/>
              <a:gd name="connsiteX6" fmla="*/ 20264 w 1990951"/>
              <a:gd name="connsiteY6" fmla="*/ 276099 h 286230"/>
              <a:gd name="connsiteX7" fmla="*/ 0 w 1990951"/>
              <a:gd name="connsiteY7" fmla="*/ 258368 h 286230"/>
              <a:gd name="connsiteX8" fmla="*/ 255835 w 1990951"/>
              <a:gd name="connsiteY8" fmla="*/ 0 h 286230"/>
              <a:gd name="connsiteX9" fmla="*/ 504071 w 1990951"/>
              <a:gd name="connsiteY9" fmla="*/ 248236 h 286230"/>
              <a:gd name="connsiteX10" fmla="*/ 749773 w 1990951"/>
              <a:gd name="connsiteY10" fmla="*/ 0 h 286230"/>
              <a:gd name="connsiteX11" fmla="*/ 995476 w 1990951"/>
              <a:gd name="connsiteY11" fmla="*/ 248236 h 286230"/>
              <a:gd name="connsiteX12" fmla="*/ 1243712 w 1990951"/>
              <a:gd name="connsiteY12" fmla="*/ 0 h 286230"/>
              <a:gd name="connsiteX13" fmla="*/ 1489414 w 1990951"/>
              <a:gd name="connsiteY13" fmla="*/ 248236 h 286230"/>
              <a:gd name="connsiteX14" fmla="*/ 1735117 w 1990951"/>
              <a:gd name="connsiteY14" fmla="*/ 0 h 286230"/>
              <a:gd name="connsiteX15" fmla="*/ 1990952 w 1990951"/>
              <a:gd name="connsiteY15" fmla="*/ 258368 h 286230"/>
              <a:gd name="connsiteX16" fmla="*/ 1973221 w 1990951"/>
              <a:gd name="connsiteY16" fmla="*/ 276099 h 286230"/>
              <a:gd name="connsiteX17" fmla="*/ 1735117 w 1990951"/>
              <a:gd name="connsiteY17" fmla="*/ 40528 h 286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990951" h="286230">
                <a:moveTo>
                  <a:pt x="1489414" y="286231"/>
                </a:moveTo>
                <a:lnTo>
                  <a:pt x="1243712" y="40528"/>
                </a:lnTo>
                <a:lnTo>
                  <a:pt x="995476" y="286231"/>
                </a:lnTo>
                <a:lnTo>
                  <a:pt x="749773" y="40528"/>
                </a:lnTo>
                <a:lnTo>
                  <a:pt x="504071" y="286231"/>
                </a:lnTo>
                <a:lnTo>
                  <a:pt x="255835" y="40528"/>
                </a:lnTo>
                <a:lnTo>
                  <a:pt x="20264" y="276099"/>
                </a:lnTo>
                <a:lnTo>
                  <a:pt x="0" y="258368"/>
                </a:lnTo>
                <a:lnTo>
                  <a:pt x="255835" y="0"/>
                </a:lnTo>
                <a:lnTo>
                  <a:pt x="504071" y="248236"/>
                </a:lnTo>
                <a:lnTo>
                  <a:pt x="749773" y="0"/>
                </a:lnTo>
                <a:lnTo>
                  <a:pt x="995476" y="248236"/>
                </a:lnTo>
                <a:lnTo>
                  <a:pt x="1243712" y="0"/>
                </a:lnTo>
                <a:lnTo>
                  <a:pt x="1489414" y="248236"/>
                </a:lnTo>
                <a:lnTo>
                  <a:pt x="1735117" y="0"/>
                </a:lnTo>
                <a:lnTo>
                  <a:pt x="1990952" y="258368"/>
                </a:lnTo>
                <a:lnTo>
                  <a:pt x="1973221" y="276099"/>
                </a:lnTo>
                <a:lnTo>
                  <a:pt x="1735117" y="40528"/>
                </a:lnTo>
                <a:close/>
              </a:path>
            </a:pathLst>
          </a:custGeom>
          <a:solidFill>
            <a:schemeClr val="tx1"/>
          </a:solidFill>
          <a:ln w="25320" cap="flat">
            <a:noFill/>
            <a:prstDash val="solid"/>
            <a:miter/>
          </a:ln>
        </p:spPr>
        <p:txBody>
          <a:bodyPr rtlCol="0" anchor="ctr"/>
          <a:lstStyle/>
          <a:p>
            <a:endParaRPr lang="en-US"/>
          </a:p>
        </p:txBody>
      </p:sp>
      <p:pic>
        <p:nvPicPr>
          <p:cNvPr id="7" name="图片 6" descr="盒子里放着各种食物&#10;&#10;描述已自动生成">
            <a:extLst>
              <a:ext uri="{FF2B5EF4-FFF2-40B4-BE49-F238E27FC236}">
                <a16:creationId xmlns:a16="http://schemas.microsoft.com/office/drawing/2014/main" id="{D46F8257-44DB-354D-B6EF-075F6CED60B7}"/>
              </a:ext>
            </a:extLst>
          </p:cNvPr>
          <p:cNvPicPr>
            <a:picLocks noChangeAspect="1"/>
          </p:cNvPicPr>
          <p:nvPr/>
        </p:nvPicPr>
        <p:blipFill>
          <a:blip r:embed="rId3"/>
          <a:stretch>
            <a:fillRect/>
          </a:stretch>
        </p:blipFill>
        <p:spPr>
          <a:xfrm>
            <a:off x="2625273" y="3535368"/>
            <a:ext cx="3217333" cy="2412999"/>
          </a:xfrm>
          <a:prstGeom prst="rect">
            <a:avLst/>
          </a:prstGeom>
        </p:spPr>
      </p:pic>
      <p:grpSp>
        <p:nvGrpSpPr>
          <p:cNvPr id="80" name="Group 47">
            <a:extLst>
              <a:ext uri="{FF2B5EF4-FFF2-40B4-BE49-F238E27FC236}">
                <a16:creationId xmlns:a16="http://schemas.microsoft.com/office/drawing/2014/main" id="{F00DE533-25C0-4F0C-BE82-69DF49EC1B7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625273" y="5507052"/>
            <a:ext cx="1413328" cy="1350947"/>
            <a:chOff x="2625273" y="5507052"/>
            <a:chExt cx="1413328" cy="1350947"/>
          </a:xfrm>
        </p:grpSpPr>
        <p:sp>
          <p:nvSpPr>
            <p:cNvPr id="81" name="Freeform: Shape 48">
              <a:extLst>
                <a:ext uri="{FF2B5EF4-FFF2-40B4-BE49-F238E27FC236}">
                  <a16:creationId xmlns:a16="http://schemas.microsoft.com/office/drawing/2014/main" id="{A92DF49A-063A-4F60-BE30-D268264925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704689" y="5586468"/>
              <a:ext cx="299964" cy="299964"/>
            </a:xfrm>
            <a:custGeom>
              <a:avLst/>
              <a:gdLst>
                <a:gd name="connsiteX0" fmla="*/ 112967 w 112966"/>
                <a:gd name="connsiteY0" fmla="*/ 0 h 112966"/>
                <a:gd name="connsiteX1" fmla="*/ 0 w 112966"/>
                <a:gd name="connsiteY1" fmla="*/ 112967 h 112966"/>
                <a:gd name="connsiteX2" fmla="*/ 112967 w 112966"/>
                <a:gd name="connsiteY2" fmla="*/ 0 h 112966"/>
              </a:gdLst>
              <a:ahLst/>
              <a:cxnLst>
                <a:cxn ang="0">
                  <a:pos x="connsiteX0" y="connsiteY0"/>
                </a:cxn>
                <a:cxn ang="0">
                  <a:pos x="connsiteX1" y="connsiteY1"/>
                </a:cxn>
                <a:cxn ang="0">
                  <a:pos x="connsiteX2" y="connsiteY2"/>
                </a:cxn>
              </a:cxnLst>
              <a:rect l="l" t="t" r="r" b="b"/>
              <a:pathLst>
                <a:path w="112966" h="112966">
                  <a:moveTo>
                    <a:pt x="112967" y="0"/>
                  </a:moveTo>
                  <a:lnTo>
                    <a:pt x="0" y="112967"/>
                  </a:lnTo>
                  <a:cubicBezTo>
                    <a:pt x="25356" y="64747"/>
                    <a:pt x="64747" y="25356"/>
                    <a:pt x="112967" y="0"/>
                  </a:cubicBezTo>
                  <a:close/>
                </a:path>
              </a:pathLst>
            </a:custGeom>
            <a:solidFill>
              <a:schemeClr val="tx1"/>
            </a:solidFill>
            <a:ln w="9525" cap="flat">
              <a:noFill/>
              <a:prstDash val="solid"/>
              <a:miter/>
            </a:ln>
          </p:spPr>
          <p:txBody>
            <a:bodyPr rtlCol="0" anchor="ctr"/>
            <a:lstStyle/>
            <a:p>
              <a:endParaRPr lang="en-US"/>
            </a:p>
          </p:txBody>
        </p:sp>
        <p:sp>
          <p:nvSpPr>
            <p:cNvPr id="82" name="Freeform: Shape 49">
              <a:extLst>
                <a:ext uri="{FF2B5EF4-FFF2-40B4-BE49-F238E27FC236}">
                  <a16:creationId xmlns:a16="http://schemas.microsoft.com/office/drawing/2014/main" id="{70DCBBE0-7DEE-43ED-BEE3-ABB179CFC1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630332" y="5512111"/>
              <a:ext cx="611565" cy="611565"/>
            </a:xfrm>
            <a:custGeom>
              <a:avLst/>
              <a:gdLst>
                <a:gd name="connsiteX0" fmla="*/ 230314 w 230314"/>
                <a:gd name="connsiteY0" fmla="*/ 0 h 230314"/>
                <a:gd name="connsiteX1" fmla="*/ 0 w 230314"/>
                <a:gd name="connsiteY1" fmla="*/ 230314 h 230314"/>
                <a:gd name="connsiteX2" fmla="*/ 3524 w 230314"/>
                <a:gd name="connsiteY2" fmla="*/ 209550 h 230314"/>
                <a:gd name="connsiteX3" fmla="*/ 209550 w 230314"/>
                <a:gd name="connsiteY3" fmla="*/ 3524 h 230314"/>
                <a:gd name="connsiteX4" fmla="*/ 230314 w 230314"/>
                <a:gd name="connsiteY4" fmla="*/ 0 h 2303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314" h="230314">
                  <a:moveTo>
                    <a:pt x="230314" y="0"/>
                  </a:moveTo>
                  <a:lnTo>
                    <a:pt x="0" y="230314"/>
                  </a:lnTo>
                  <a:cubicBezTo>
                    <a:pt x="953" y="223361"/>
                    <a:pt x="2095" y="216408"/>
                    <a:pt x="3524" y="209550"/>
                  </a:cubicBezTo>
                  <a:lnTo>
                    <a:pt x="209550" y="3524"/>
                  </a:lnTo>
                  <a:cubicBezTo>
                    <a:pt x="216408" y="2095"/>
                    <a:pt x="223361" y="953"/>
                    <a:pt x="230314" y="0"/>
                  </a:cubicBezTo>
                  <a:close/>
                </a:path>
              </a:pathLst>
            </a:custGeom>
            <a:solidFill>
              <a:schemeClr val="tx1"/>
            </a:solidFill>
            <a:ln w="9525" cap="flat">
              <a:noFill/>
              <a:prstDash val="solid"/>
              <a:miter/>
            </a:ln>
          </p:spPr>
          <p:txBody>
            <a:bodyPr rtlCol="0" anchor="ctr"/>
            <a:lstStyle/>
            <a:p>
              <a:endParaRPr lang="en-US"/>
            </a:p>
          </p:txBody>
        </p:sp>
        <p:sp>
          <p:nvSpPr>
            <p:cNvPr id="83" name="Freeform: Shape 50">
              <a:extLst>
                <a:ext uri="{FF2B5EF4-FFF2-40B4-BE49-F238E27FC236}">
                  <a16:creationId xmlns:a16="http://schemas.microsoft.com/office/drawing/2014/main" id="{539FE8DF-D1B2-4074-9BDF-C458EA0123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625273" y="5507052"/>
              <a:ext cx="781022" cy="781022"/>
            </a:xfrm>
            <a:custGeom>
              <a:avLst/>
              <a:gdLst>
                <a:gd name="connsiteX0" fmla="*/ 294132 w 294131"/>
                <a:gd name="connsiteY0" fmla="*/ 1238 h 294131"/>
                <a:gd name="connsiteX1" fmla="*/ 1238 w 294131"/>
                <a:gd name="connsiteY1" fmla="*/ 294132 h 294131"/>
                <a:gd name="connsiteX2" fmla="*/ 0 w 294131"/>
                <a:gd name="connsiteY2" fmla="*/ 278225 h 294131"/>
                <a:gd name="connsiteX3" fmla="*/ 278225 w 294131"/>
                <a:gd name="connsiteY3" fmla="*/ 0 h 294131"/>
                <a:gd name="connsiteX4" fmla="*/ 294132 w 294131"/>
                <a:gd name="connsiteY4" fmla="*/ 1238 h 294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131" h="294131">
                  <a:moveTo>
                    <a:pt x="294132" y="1238"/>
                  </a:moveTo>
                  <a:lnTo>
                    <a:pt x="1238" y="294132"/>
                  </a:lnTo>
                  <a:cubicBezTo>
                    <a:pt x="667" y="288893"/>
                    <a:pt x="0" y="283559"/>
                    <a:pt x="0" y="278225"/>
                  </a:cubicBezTo>
                  <a:lnTo>
                    <a:pt x="278225" y="0"/>
                  </a:lnTo>
                  <a:cubicBezTo>
                    <a:pt x="283559" y="0"/>
                    <a:pt x="288893" y="667"/>
                    <a:pt x="294132" y="1238"/>
                  </a:cubicBezTo>
                  <a:close/>
                </a:path>
              </a:pathLst>
            </a:custGeom>
            <a:solidFill>
              <a:schemeClr val="tx1"/>
            </a:solidFill>
            <a:ln w="9525" cap="flat">
              <a:noFill/>
              <a:prstDash val="solid"/>
              <a:miter/>
            </a:ln>
          </p:spPr>
          <p:txBody>
            <a:bodyPr rtlCol="0" anchor="ctr"/>
            <a:lstStyle/>
            <a:p>
              <a:endParaRPr lang="en-US"/>
            </a:p>
          </p:txBody>
        </p:sp>
        <p:sp>
          <p:nvSpPr>
            <p:cNvPr id="84" name="Freeform: Shape 51">
              <a:extLst>
                <a:ext uri="{FF2B5EF4-FFF2-40B4-BE49-F238E27FC236}">
                  <a16:creationId xmlns:a16="http://schemas.microsoft.com/office/drawing/2014/main" id="{61C143B5-6E24-417D-A035-65747A8E9D5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646264" y="5527790"/>
              <a:ext cx="895343" cy="895598"/>
            </a:xfrm>
            <a:custGeom>
              <a:avLst/>
              <a:gdLst>
                <a:gd name="connsiteX0" fmla="*/ 337185 w 337184"/>
                <a:gd name="connsiteY0" fmla="*/ 3905 h 337280"/>
                <a:gd name="connsiteX1" fmla="*/ 3810 w 337184"/>
                <a:gd name="connsiteY1" fmla="*/ 337280 h 337280"/>
                <a:gd name="connsiteX2" fmla="*/ 0 w 337184"/>
                <a:gd name="connsiteY2" fmla="*/ 323850 h 337280"/>
                <a:gd name="connsiteX3" fmla="*/ 323850 w 337184"/>
                <a:gd name="connsiteY3" fmla="*/ 0 h 337280"/>
                <a:gd name="connsiteX4" fmla="*/ 337185 w 337184"/>
                <a:gd name="connsiteY4" fmla="*/ 3905 h 3372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7184" h="337280">
                  <a:moveTo>
                    <a:pt x="337185" y="3905"/>
                  </a:moveTo>
                  <a:lnTo>
                    <a:pt x="3810" y="337280"/>
                  </a:lnTo>
                  <a:cubicBezTo>
                    <a:pt x="2381" y="332899"/>
                    <a:pt x="1143" y="328422"/>
                    <a:pt x="0" y="323850"/>
                  </a:cubicBezTo>
                  <a:lnTo>
                    <a:pt x="323850" y="0"/>
                  </a:lnTo>
                  <a:cubicBezTo>
                    <a:pt x="328327" y="1715"/>
                    <a:pt x="332804" y="2477"/>
                    <a:pt x="337185" y="3905"/>
                  </a:cubicBezTo>
                  <a:close/>
                </a:path>
              </a:pathLst>
            </a:custGeom>
            <a:solidFill>
              <a:schemeClr val="tx1"/>
            </a:solidFill>
            <a:ln w="9525" cap="flat">
              <a:noFill/>
              <a:prstDash val="solid"/>
              <a:miter/>
            </a:ln>
          </p:spPr>
          <p:txBody>
            <a:bodyPr rtlCol="0" anchor="ctr"/>
            <a:lstStyle/>
            <a:p>
              <a:endParaRPr lang="en-US"/>
            </a:p>
          </p:txBody>
        </p:sp>
        <p:sp>
          <p:nvSpPr>
            <p:cNvPr id="85" name="Freeform: Shape 52">
              <a:extLst>
                <a:ext uri="{FF2B5EF4-FFF2-40B4-BE49-F238E27FC236}">
                  <a16:creationId xmlns:a16="http://schemas.microsoft.com/office/drawing/2014/main" id="{0331ED8C-8819-4FFB-BF3C-FDA6A90D4B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688754" y="5570533"/>
              <a:ext cx="968187" cy="968187"/>
            </a:xfrm>
            <a:custGeom>
              <a:avLst/>
              <a:gdLst>
                <a:gd name="connsiteX0" fmla="*/ 364617 w 364617"/>
                <a:gd name="connsiteY0" fmla="*/ 5620 h 364617"/>
                <a:gd name="connsiteX1" fmla="*/ 5620 w 364617"/>
                <a:gd name="connsiteY1" fmla="*/ 364617 h 364617"/>
                <a:gd name="connsiteX2" fmla="*/ 0 w 364617"/>
                <a:gd name="connsiteY2" fmla="*/ 353187 h 364617"/>
                <a:gd name="connsiteX3" fmla="*/ 353187 w 364617"/>
                <a:gd name="connsiteY3" fmla="*/ 0 h 364617"/>
                <a:gd name="connsiteX4" fmla="*/ 364617 w 364617"/>
                <a:gd name="connsiteY4" fmla="*/ 5620 h 3646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4617" h="364617">
                  <a:moveTo>
                    <a:pt x="364617" y="5620"/>
                  </a:moveTo>
                  <a:lnTo>
                    <a:pt x="5620" y="364617"/>
                  </a:lnTo>
                  <a:cubicBezTo>
                    <a:pt x="3620" y="360902"/>
                    <a:pt x="1715" y="357092"/>
                    <a:pt x="0" y="353187"/>
                  </a:cubicBezTo>
                  <a:lnTo>
                    <a:pt x="353187" y="0"/>
                  </a:lnTo>
                  <a:cubicBezTo>
                    <a:pt x="357092" y="1715"/>
                    <a:pt x="360902" y="3715"/>
                    <a:pt x="364617" y="5620"/>
                  </a:cubicBezTo>
                  <a:close/>
                </a:path>
              </a:pathLst>
            </a:custGeom>
            <a:solidFill>
              <a:schemeClr val="tx1"/>
            </a:solidFill>
            <a:ln w="9525" cap="flat">
              <a:noFill/>
              <a:prstDash val="solid"/>
              <a:miter/>
            </a:ln>
          </p:spPr>
          <p:txBody>
            <a:bodyPr rtlCol="0" anchor="ctr"/>
            <a:lstStyle/>
            <a:p>
              <a:endParaRPr lang="en-US" dirty="0"/>
            </a:p>
          </p:txBody>
        </p:sp>
        <p:sp>
          <p:nvSpPr>
            <p:cNvPr id="86" name="Freeform: Shape 53">
              <a:extLst>
                <a:ext uri="{FF2B5EF4-FFF2-40B4-BE49-F238E27FC236}">
                  <a16:creationId xmlns:a16="http://schemas.microsoft.com/office/drawing/2014/main" id="{2A39574D-5ECC-4A94-9CB6-646D90DA5A6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747433" y="5629212"/>
              <a:ext cx="1009666" cy="1009666"/>
            </a:xfrm>
            <a:custGeom>
              <a:avLst/>
              <a:gdLst>
                <a:gd name="connsiteX0" fmla="*/ 380238 w 380238"/>
                <a:gd name="connsiteY0" fmla="*/ 7239 h 380238"/>
                <a:gd name="connsiteX1" fmla="*/ 7239 w 380238"/>
                <a:gd name="connsiteY1" fmla="*/ 380238 h 380238"/>
                <a:gd name="connsiteX2" fmla="*/ 0 w 380238"/>
                <a:gd name="connsiteY2" fmla="*/ 370713 h 380238"/>
                <a:gd name="connsiteX3" fmla="*/ 370237 w 380238"/>
                <a:gd name="connsiteY3" fmla="*/ 0 h 380238"/>
                <a:gd name="connsiteX4" fmla="*/ 380238 w 380238"/>
                <a:gd name="connsiteY4" fmla="*/ 7239 h 3802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238" h="380238">
                  <a:moveTo>
                    <a:pt x="380238" y="7239"/>
                  </a:moveTo>
                  <a:lnTo>
                    <a:pt x="7239" y="380238"/>
                  </a:lnTo>
                  <a:cubicBezTo>
                    <a:pt x="4763" y="377000"/>
                    <a:pt x="2381" y="373571"/>
                    <a:pt x="0" y="370713"/>
                  </a:cubicBezTo>
                  <a:lnTo>
                    <a:pt x="370237" y="0"/>
                  </a:lnTo>
                  <a:cubicBezTo>
                    <a:pt x="373571" y="2381"/>
                    <a:pt x="377000" y="4763"/>
                    <a:pt x="380238" y="7239"/>
                  </a:cubicBezTo>
                  <a:close/>
                </a:path>
              </a:pathLst>
            </a:custGeom>
            <a:solidFill>
              <a:schemeClr val="tx1"/>
            </a:solidFill>
            <a:ln w="9525" cap="flat">
              <a:noFill/>
              <a:prstDash val="solid"/>
              <a:miter/>
            </a:ln>
          </p:spPr>
          <p:txBody>
            <a:bodyPr rtlCol="0" anchor="ctr"/>
            <a:lstStyle/>
            <a:p>
              <a:endParaRPr lang="en-US"/>
            </a:p>
          </p:txBody>
        </p:sp>
        <p:sp>
          <p:nvSpPr>
            <p:cNvPr id="87" name="Freeform: Shape 54">
              <a:extLst>
                <a:ext uri="{FF2B5EF4-FFF2-40B4-BE49-F238E27FC236}">
                  <a16:creationId xmlns:a16="http://schemas.microsoft.com/office/drawing/2014/main" id="{6A73D6F7-977D-4026-8F68-CA63C162C6D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820526" y="5702305"/>
              <a:ext cx="1022819" cy="1022819"/>
            </a:xfrm>
            <a:custGeom>
              <a:avLst/>
              <a:gdLst>
                <a:gd name="connsiteX0" fmla="*/ 380905 w 385191"/>
                <a:gd name="connsiteY0" fmla="*/ 4286 h 385191"/>
                <a:gd name="connsiteX1" fmla="*/ 385191 w 385191"/>
                <a:gd name="connsiteY1" fmla="*/ 8573 h 385191"/>
                <a:gd name="connsiteX2" fmla="*/ 8573 w 385191"/>
                <a:gd name="connsiteY2" fmla="*/ 385191 h 385191"/>
                <a:gd name="connsiteX3" fmla="*/ 4286 w 385191"/>
                <a:gd name="connsiteY3" fmla="*/ 380905 h 385191"/>
                <a:gd name="connsiteX4" fmla="*/ 0 w 385191"/>
                <a:gd name="connsiteY4" fmla="*/ 376523 h 385191"/>
                <a:gd name="connsiteX5" fmla="*/ 376523 w 385191"/>
                <a:gd name="connsiteY5" fmla="*/ 0 h 385191"/>
                <a:gd name="connsiteX6" fmla="*/ 380905 w 385191"/>
                <a:gd name="connsiteY6" fmla="*/ 4286 h 385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5191" h="385191">
                  <a:moveTo>
                    <a:pt x="380905" y="4286"/>
                  </a:moveTo>
                  <a:lnTo>
                    <a:pt x="385191" y="8573"/>
                  </a:lnTo>
                  <a:lnTo>
                    <a:pt x="8573" y="385191"/>
                  </a:lnTo>
                  <a:lnTo>
                    <a:pt x="4286" y="380905"/>
                  </a:lnTo>
                  <a:cubicBezTo>
                    <a:pt x="2762" y="379476"/>
                    <a:pt x="1334" y="377952"/>
                    <a:pt x="0" y="376523"/>
                  </a:cubicBezTo>
                  <a:lnTo>
                    <a:pt x="376523" y="0"/>
                  </a:lnTo>
                  <a:cubicBezTo>
                    <a:pt x="377952" y="1334"/>
                    <a:pt x="379476" y="2667"/>
                    <a:pt x="380905" y="4286"/>
                  </a:cubicBezTo>
                  <a:close/>
                </a:path>
              </a:pathLst>
            </a:custGeom>
            <a:solidFill>
              <a:schemeClr val="tx1"/>
            </a:solidFill>
            <a:ln w="9525" cap="flat">
              <a:noFill/>
              <a:prstDash val="solid"/>
              <a:miter/>
            </a:ln>
          </p:spPr>
          <p:txBody>
            <a:bodyPr rtlCol="0" anchor="ctr"/>
            <a:lstStyle/>
            <a:p>
              <a:endParaRPr lang="en-US"/>
            </a:p>
          </p:txBody>
        </p:sp>
        <p:sp>
          <p:nvSpPr>
            <p:cNvPr id="88" name="Freeform: Shape 55">
              <a:extLst>
                <a:ext uri="{FF2B5EF4-FFF2-40B4-BE49-F238E27FC236}">
                  <a16:creationId xmlns:a16="http://schemas.microsoft.com/office/drawing/2014/main" id="{56348370-4FD9-4A99-BB05-944D5B0B0E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908039" y="5788554"/>
              <a:ext cx="1008400" cy="1009664"/>
            </a:xfrm>
            <a:custGeom>
              <a:avLst/>
              <a:gdLst>
                <a:gd name="connsiteX0" fmla="*/ 372428 w 379761"/>
                <a:gd name="connsiteY0" fmla="*/ 0 h 380237"/>
                <a:gd name="connsiteX1" fmla="*/ 379762 w 379761"/>
                <a:gd name="connsiteY1" fmla="*/ 9525 h 380237"/>
                <a:gd name="connsiteX2" fmla="*/ 9525 w 379761"/>
                <a:gd name="connsiteY2" fmla="*/ 380238 h 380237"/>
                <a:gd name="connsiteX3" fmla="*/ 0 w 379761"/>
                <a:gd name="connsiteY3" fmla="*/ 372904 h 380237"/>
              </a:gdLst>
              <a:ahLst/>
              <a:cxnLst>
                <a:cxn ang="0">
                  <a:pos x="connsiteX0" y="connsiteY0"/>
                </a:cxn>
                <a:cxn ang="0">
                  <a:pos x="connsiteX1" y="connsiteY1"/>
                </a:cxn>
                <a:cxn ang="0">
                  <a:pos x="connsiteX2" y="connsiteY2"/>
                </a:cxn>
                <a:cxn ang="0">
                  <a:pos x="connsiteX3" y="connsiteY3"/>
                </a:cxn>
              </a:cxnLst>
              <a:rect l="l" t="t" r="r" b="b"/>
              <a:pathLst>
                <a:path w="379761" h="380237">
                  <a:moveTo>
                    <a:pt x="372428" y="0"/>
                  </a:moveTo>
                  <a:cubicBezTo>
                    <a:pt x="374999" y="3239"/>
                    <a:pt x="377381" y="6572"/>
                    <a:pt x="379762" y="9525"/>
                  </a:cubicBezTo>
                  <a:lnTo>
                    <a:pt x="9525" y="380238"/>
                  </a:lnTo>
                  <a:cubicBezTo>
                    <a:pt x="6096" y="377857"/>
                    <a:pt x="2762" y="375476"/>
                    <a:pt x="0" y="372904"/>
                  </a:cubicBezTo>
                  <a:close/>
                </a:path>
              </a:pathLst>
            </a:custGeom>
            <a:solidFill>
              <a:schemeClr val="tx1"/>
            </a:solidFill>
            <a:ln w="9525" cap="flat">
              <a:noFill/>
              <a:prstDash val="solid"/>
              <a:miter/>
            </a:ln>
          </p:spPr>
          <p:txBody>
            <a:bodyPr rtlCol="0" anchor="ctr"/>
            <a:lstStyle/>
            <a:p>
              <a:endParaRPr lang="en-US"/>
            </a:p>
          </p:txBody>
        </p:sp>
        <p:sp>
          <p:nvSpPr>
            <p:cNvPr id="89" name="Freeform: Shape 56">
              <a:extLst>
                <a:ext uri="{FF2B5EF4-FFF2-40B4-BE49-F238E27FC236}">
                  <a16:creationId xmlns:a16="http://schemas.microsoft.com/office/drawing/2014/main" id="{33F754F7-4BA0-4680-869F-AC312694EE4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704689" y="5586468"/>
              <a:ext cx="299964" cy="299964"/>
            </a:xfrm>
            <a:custGeom>
              <a:avLst/>
              <a:gdLst>
                <a:gd name="connsiteX0" fmla="*/ 112967 w 112966"/>
                <a:gd name="connsiteY0" fmla="*/ 0 h 112966"/>
                <a:gd name="connsiteX1" fmla="*/ 0 w 112966"/>
                <a:gd name="connsiteY1" fmla="*/ 112967 h 112966"/>
                <a:gd name="connsiteX2" fmla="*/ 112967 w 112966"/>
                <a:gd name="connsiteY2" fmla="*/ 0 h 112966"/>
              </a:gdLst>
              <a:ahLst/>
              <a:cxnLst>
                <a:cxn ang="0">
                  <a:pos x="connsiteX0" y="connsiteY0"/>
                </a:cxn>
                <a:cxn ang="0">
                  <a:pos x="connsiteX1" y="connsiteY1"/>
                </a:cxn>
                <a:cxn ang="0">
                  <a:pos x="connsiteX2" y="connsiteY2"/>
                </a:cxn>
              </a:cxnLst>
              <a:rect l="l" t="t" r="r" b="b"/>
              <a:pathLst>
                <a:path w="112966" h="112966">
                  <a:moveTo>
                    <a:pt x="112967" y="0"/>
                  </a:moveTo>
                  <a:lnTo>
                    <a:pt x="0" y="112967"/>
                  </a:lnTo>
                  <a:cubicBezTo>
                    <a:pt x="25356" y="64747"/>
                    <a:pt x="64747" y="25356"/>
                    <a:pt x="112967" y="0"/>
                  </a:cubicBezTo>
                  <a:close/>
                </a:path>
              </a:pathLst>
            </a:custGeom>
            <a:solidFill>
              <a:schemeClr val="tx1">
                <a:alpha val="20000"/>
              </a:schemeClr>
            </a:solidFill>
            <a:ln w="9525" cap="flat">
              <a:noFill/>
              <a:prstDash val="solid"/>
              <a:miter/>
            </a:ln>
          </p:spPr>
          <p:txBody>
            <a:bodyPr rtlCol="0" anchor="ctr"/>
            <a:lstStyle/>
            <a:p>
              <a:endParaRPr lang="en-US"/>
            </a:p>
          </p:txBody>
        </p:sp>
        <p:sp>
          <p:nvSpPr>
            <p:cNvPr id="90" name="Freeform: Shape 57">
              <a:extLst>
                <a:ext uri="{FF2B5EF4-FFF2-40B4-BE49-F238E27FC236}">
                  <a16:creationId xmlns:a16="http://schemas.microsoft.com/office/drawing/2014/main" id="{D1146D46-43DB-4487-A191-0970511C33C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06425" y="5888204"/>
              <a:ext cx="968692" cy="968692"/>
            </a:xfrm>
            <a:custGeom>
              <a:avLst/>
              <a:gdLst>
                <a:gd name="connsiteX0" fmla="*/ 359188 w 364807"/>
                <a:gd name="connsiteY0" fmla="*/ 0 h 364807"/>
                <a:gd name="connsiteX1" fmla="*/ 364808 w 364807"/>
                <a:gd name="connsiteY1" fmla="*/ 11621 h 364807"/>
                <a:gd name="connsiteX2" fmla="*/ 11621 w 364807"/>
                <a:gd name="connsiteY2" fmla="*/ 364808 h 364807"/>
                <a:gd name="connsiteX3" fmla="*/ 0 w 364807"/>
                <a:gd name="connsiteY3" fmla="*/ 359188 h 364807"/>
              </a:gdLst>
              <a:ahLst/>
              <a:cxnLst>
                <a:cxn ang="0">
                  <a:pos x="connsiteX0" y="connsiteY0"/>
                </a:cxn>
                <a:cxn ang="0">
                  <a:pos x="connsiteX1" y="connsiteY1"/>
                </a:cxn>
                <a:cxn ang="0">
                  <a:pos x="connsiteX2" y="connsiteY2"/>
                </a:cxn>
                <a:cxn ang="0">
                  <a:pos x="connsiteX3" y="connsiteY3"/>
                </a:cxn>
              </a:cxnLst>
              <a:rect l="l" t="t" r="r" b="b"/>
              <a:pathLst>
                <a:path w="364807" h="364807">
                  <a:moveTo>
                    <a:pt x="359188" y="0"/>
                  </a:moveTo>
                  <a:cubicBezTo>
                    <a:pt x="361188" y="3905"/>
                    <a:pt x="362998" y="7715"/>
                    <a:pt x="364808" y="11621"/>
                  </a:cubicBezTo>
                  <a:lnTo>
                    <a:pt x="11621" y="364808"/>
                  </a:lnTo>
                  <a:cubicBezTo>
                    <a:pt x="7715" y="362998"/>
                    <a:pt x="3905" y="361188"/>
                    <a:pt x="0" y="359188"/>
                  </a:cubicBezTo>
                  <a:close/>
                </a:path>
              </a:pathLst>
            </a:custGeom>
            <a:solidFill>
              <a:schemeClr val="tx1"/>
            </a:solidFill>
            <a:ln w="9525" cap="flat">
              <a:noFill/>
              <a:prstDash val="solid"/>
              <a:miter/>
            </a:ln>
          </p:spPr>
          <p:txBody>
            <a:bodyPr rtlCol="0" anchor="ctr"/>
            <a:lstStyle/>
            <a:p>
              <a:endParaRPr lang="en-US"/>
            </a:p>
          </p:txBody>
        </p:sp>
        <p:sp>
          <p:nvSpPr>
            <p:cNvPr id="91" name="Freeform: Shape 58">
              <a:extLst>
                <a:ext uri="{FF2B5EF4-FFF2-40B4-BE49-F238E27FC236}">
                  <a16:creationId xmlns:a16="http://schemas.microsoft.com/office/drawing/2014/main" id="{DDA0090F-4FBF-434D-83B1-B274F83A91F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153536" y="6004044"/>
              <a:ext cx="864072" cy="853955"/>
            </a:xfrm>
            <a:custGeom>
              <a:avLst/>
              <a:gdLst>
                <a:gd name="connsiteX0" fmla="*/ 1260376 w 1275308"/>
                <a:gd name="connsiteY0" fmla="*/ 0 h 1260376"/>
                <a:gd name="connsiteX1" fmla="*/ 1275308 w 1275308"/>
                <a:gd name="connsiteY1" fmla="*/ 52634 h 1260376"/>
                <a:gd name="connsiteX2" fmla="*/ 67566 w 1275308"/>
                <a:gd name="connsiteY2" fmla="*/ 1260376 h 1260376"/>
                <a:gd name="connsiteX3" fmla="*/ 0 w 1275308"/>
                <a:gd name="connsiteY3" fmla="*/ 1260376 h 1260376"/>
              </a:gdLst>
              <a:ahLst/>
              <a:cxnLst>
                <a:cxn ang="0">
                  <a:pos x="connsiteX0" y="connsiteY0"/>
                </a:cxn>
                <a:cxn ang="0">
                  <a:pos x="connsiteX1" y="connsiteY1"/>
                </a:cxn>
                <a:cxn ang="0">
                  <a:pos x="connsiteX2" y="connsiteY2"/>
                </a:cxn>
                <a:cxn ang="0">
                  <a:pos x="connsiteX3" y="connsiteY3"/>
                </a:cxn>
              </a:cxnLst>
              <a:rect l="l" t="t" r="r" b="b"/>
              <a:pathLst>
                <a:path w="1275308" h="1260376">
                  <a:moveTo>
                    <a:pt x="1260376" y="0"/>
                  </a:moveTo>
                  <a:cubicBezTo>
                    <a:pt x="1265977" y="17174"/>
                    <a:pt x="1270829" y="34716"/>
                    <a:pt x="1275308" y="52634"/>
                  </a:cubicBezTo>
                  <a:lnTo>
                    <a:pt x="67566" y="1260376"/>
                  </a:lnTo>
                  <a:lnTo>
                    <a:pt x="0" y="1260376"/>
                  </a:lnTo>
                  <a:close/>
                </a:path>
              </a:pathLst>
            </a:custGeom>
            <a:solidFill>
              <a:schemeClr val="tx1"/>
            </a:solidFill>
            <a:ln w="9525" cap="flat">
              <a:noFill/>
              <a:prstDash val="solid"/>
              <a:miter/>
            </a:ln>
          </p:spPr>
          <p:txBody>
            <a:bodyPr wrap="square" rtlCol="0" anchor="ctr">
              <a:noAutofit/>
            </a:bodyPr>
            <a:lstStyle/>
            <a:p>
              <a:endParaRPr lang="en-US"/>
            </a:p>
          </p:txBody>
        </p:sp>
        <p:sp>
          <p:nvSpPr>
            <p:cNvPr id="60" name="Freeform: Shape 59">
              <a:extLst>
                <a:ext uri="{FF2B5EF4-FFF2-40B4-BE49-F238E27FC236}">
                  <a16:creationId xmlns:a16="http://schemas.microsoft.com/office/drawing/2014/main" id="{F724217F-8EC0-4A99-A861-4333553CF9F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630332" y="5512111"/>
              <a:ext cx="611565" cy="611565"/>
            </a:xfrm>
            <a:custGeom>
              <a:avLst/>
              <a:gdLst>
                <a:gd name="connsiteX0" fmla="*/ 230314 w 230314"/>
                <a:gd name="connsiteY0" fmla="*/ 0 h 230314"/>
                <a:gd name="connsiteX1" fmla="*/ 0 w 230314"/>
                <a:gd name="connsiteY1" fmla="*/ 230314 h 230314"/>
                <a:gd name="connsiteX2" fmla="*/ 3524 w 230314"/>
                <a:gd name="connsiteY2" fmla="*/ 209550 h 230314"/>
                <a:gd name="connsiteX3" fmla="*/ 209550 w 230314"/>
                <a:gd name="connsiteY3" fmla="*/ 3524 h 230314"/>
                <a:gd name="connsiteX4" fmla="*/ 230314 w 230314"/>
                <a:gd name="connsiteY4" fmla="*/ 0 h 2303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314" h="230314">
                  <a:moveTo>
                    <a:pt x="230314" y="0"/>
                  </a:moveTo>
                  <a:lnTo>
                    <a:pt x="0" y="230314"/>
                  </a:lnTo>
                  <a:cubicBezTo>
                    <a:pt x="953" y="223361"/>
                    <a:pt x="2095" y="216408"/>
                    <a:pt x="3524" y="209550"/>
                  </a:cubicBezTo>
                  <a:lnTo>
                    <a:pt x="209550" y="3524"/>
                  </a:lnTo>
                  <a:cubicBezTo>
                    <a:pt x="216408" y="2095"/>
                    <a:pt x="223361" y="953"/>
                    <a:pt x="230314" y="0"/>
                  </a:cubicBezTo>
                  <a:close/>
                </a:path>
              </a:pathLst>
            </a:custGeom>
            <a:solidFill>
              <a:schemeClr val="tx1">
                <a:alpha val="20000"/>
              </a:schemeClr>
            </a:solidFill>
            <a:ln w="9525" cap="flat">
              <a:noFill/>
              <a:prstDash val="solid"/>
              <a:miter/>
            </a:ln>
          </p:spPr>
          <p:txBody>
            <a:bodyPr rtlCol="0" anchor="ctr"/>
            <a:lstStyle/>
            <a:p>
              <a:endParaRPr lang="en-US"/>
            </a:p>
          </p:txBody>
        </p:sp>
        <p:sp>
          <p:nvSpPr>
            <p:cNvPr id="61" name="Freeform: Shape 60">
              <a:extLst>
                <a:ext uri="{FF2B5EF4-FFF2-40B4-BE49-F238E27FC236}">
                  <a16:creationId xmlns:a16="http://schemas.microsoft.com/office/drawing/2014/main" id="{C8DF6032-C07A-45C6-8A4F-04EF4EDC041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316440" y="6139358"/>
              <a:ext cx="722161" cy="718641"/>
            </a:xfrm>
            <a:custGeom>
              <a:avLst/>
              <a:gdLst>
                <a:gd name="connsiteX0" fmla="*/ 1061006 w 1065858"/>
                <a:gd name="connsiteY0" fmla="*/ 0 h 1060662"/>
                <a:gd name="connsiteX1" fmla="*/ 1065858 w 1065858"/>
                <a:gd name="connsiteY1" fmla="*/ 62342 h 1060662"/>
                <a:gd name="connsiteX2" fmla="*/ 67196 w 1065858"/>
                <a:gd name="connsiteY2" fmla="*/ 1060662 h 1060662"/>
                <a:gd name="connsiteX3" fmla="*/ 0 w 1065858"/>
                <a:gd name="connsiteY3" fmla="*/ 1060662 h 1060662"/>
              </a:gdLst>
              <a:ahLst/>
              <a:cxnLst>
                <a:cxn ang="0">
                  <a:pos x="connsiteX0" y="connsiteY0"/>
                </a:cxn>
                <a:cxn ang="0">
                  <a:pos x="connsiteX1" y="connsiteY1"/>
                </a:cxn>
                <a:cxn ang="0">
                  <a:pos x="connsiteX2" y="connsiteY2"/>
                </a:cxn>
                <a:cxn ang="0">
                  <a:pos x="connsiteX3" y="connsiteY3"/>
                </a:cxn>
              </a:cxnLst>
              <a:rect l="l" t="t" r="r" b="b"/>
              <a:pathLst>
                <a:path w="1065858" h="1060662">
                  <a:moveTo>
                    <a:pt x="1061006" y="0"/>
                  </a:moveTo>
                  <a:cubicBezTo>
                    <a:pt x="1063248" y="20905"/>
                    <a:pt x="1064741" y="41809"/>
                    <a:pt x="1065858" y="62342"/>
                  </a:cubicBezTo>
                  <a:lnTo>
                    <a:pt x="67196" y="1060662"/>
                  </a:lnTo>
                  <a:lnTo>
                    <a:pt x="0" y="1060662"/>
                  </a:lnTo>
                  <a:close/>
                </a:path>
              </a:pathLst>
            </a:custGeom>
            <a:solidFill>
              <a:schemeClr val="tx1"/>
            </a:solidFill>
            <a:ln w="9525" cap="flat">
              <a:noFill/>
              <a:prstDash val="solid"/>
              <a:miter/>
            </a:ln>
          </p:spPr>
          <p:txBody>
            <a:bodyPr wrap="square" rtlCol="0" anchor="ctr">
              <a:noAutofit/>
            </a:bodyPr>
            <a:lstStyle/>
            <a:p>
              <a:endParaRPr lang="en-US"/>
            </a:p>
          </p:txBody>
        </p:sp>
        <p:sp>
          <p:nvSpPr>
            <p:cNvPr id="62" name="Freeform: Shape 61">
              <a:extLst>
                <a:ext uri="{FF2B5EF4-FFF2-40B4-BE49-F238E27FC236}">
                  <a16:creationId xmlns:a16="http://schemas.microsoft.com/office/drawing/2014/main" id="{5ADDD742-9F78-44F9-9FB7-07841AD981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625273" y="5507052"/>
              <a:ext cx="781022" cy="781022"/>
            </a:xfrm>
            <a:custGeom>
              <a:avLst/>
              <a:gdLst>
                <a:gd name="connsiteX0" fmla="*/ 294132 w 294131"/>
                <a:gd name="connsiteY0" fmla="*/ 1238 h 294131"/>
                <a:gd name="connsiteX1" fmla="*/ 1238 w 294131"/>
                <a:gd name="connsiteY1" fmla="*/ 294132 h 294131"/>
                <a:gd name="connsiteX2" fmla="*/ 0 w 294131"/>
                <a:gd name="connsiteY2" fmla="*/ 278225 h 294131"/>
                <a:gd name="connsiteX3" fmla="*/ 278225 w 294131"/>
                <a:gd name="connsiteY3" fmla="*/ 0 h 294131"/>
                <a:gd name="connsiteX4" fmla="*/ 294132 w 294131"/>
                <a:gd name="connsiteY4" fmla="*/ 1238 h 294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131" h="294131">
                  <a:moveTo>
                    <a:pt x="294132" y="1238"/>
                  </a:moveTo>
                  <a:lnTo>
                    <a:pt x="1238" y="294132"/>
                  </a:lnTo>
                  <a:cubicBezTo>
                    <a:pt x="667" y="288893"/>
                    <a:pt x="0" y="283559"/>
                    <a:pt x="0" y="278225"/>
                  </a:cubicBezTo>
                  <a:lnTo>
                    <a:pt x="278225" y="0"/>
                  </a:lnTo>
                  <a:cubicBezTo>
                    <a:pt x="283559" y="0"/>
                    <a:pt x="288893" y="667"/>
                    <a:pt x="294132" y="1238"/>
                  </a:cubicBezTo>
                  <a:close/>
                </a:path>
              </a:pathLst>
            </a:custGeom>
            <a:solidFill>
              <a:schemeClr val="tx1">
                <a:alpha val="20000"/>
              </a:schemeClr>
            </a:solidFill>
            <a:ln w="9525" cap="flat">
              <a:noFill/>
              <a:prstDash val="solid"/>
              <a:miter/>
            </a:ln>
          </p:spPr>
          <p:txBody>
            <a:bodyPr rtlCol="0" anchor="ctr"/>
            <a:lstStyle/>
            <a:p>
              <a:endParaRPr lang="en-US"/>
            </a:p>
          </p:txBody>
        </p:sp>
        <p:sp>
          <p:nvSpPr>
            <p:cNvPr id="63" name="Freeform: Shape 62">
              <a:extLst>
                <a:ext uri="{FF2B5EF4-FFF2-40B4-BE49-F238E27FC236}">
                  <a16:creationId xmlns:a16="http://schemas.microsoft.com/office/drawing/2014/main" id="{F5B89F44-A096-479D-AD1F-120561C282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479303" y="6303757"/>
              <a:ext cx="554242" cy="554242"/>
            </a:xfrm>
            <a:custGeom>
              <a:avLst/>
              <a:gdLst>
                <a:gd name="connsiteX0" fmla="*/ 818022 w 818022"/>
                <a:gd name="connsiteY0" fmla="*/ 0 h 818022"/>
                <a:gd name="connsiteX1" fmla="*/ 804584 w 818022"/>
                <a:gd name="connsiteY1" fmla="*/ 80632 h 818022"/>
                <a:gd name="connsiteX2" fmla="*/ 67190 w 818022"/>
                <a:gd name="connsiteY2" fmla="*/ 818022 h 818022"/>
                <a:gd name="connsiteX3" fmla="*/ 0 w 818022"/>
                <a:gd name="connsiteY3" fmla="*/ 818022 h 818022"/>
              </a:gdLst>
              <a:ahLst/>
              <a:cxnLst>
                <a:cxn ang="0">
                  <a:pos x="connsiteX0" y="connsiteY0"/>
                </a:cxn>
                <a:cxn ang="0">
                  <a:pos x="connsiteX1" y="connsiteY1"/>
                </a:cxn>
                <a:cxn ang="0">
                  <a:pos x="connsiteX2" y="connsiteY2"/>
                </a:cxn>
                <a:cxn ang="0">
                  <a:pos x="connsiteX3" y="connsiteY3"/>
                </a:cxn>
              </a:cxnLst>
              <a:rect l="l" t="t" r="r" b="b"/>
              <a:pathLst>
                <a:path w="818022" h="818022">
                  <a:moveTo>
                    <a:pt x="818022" y="0"/>
                  </a:moveTo>
                  <a:cubicBezTo>
                    <a:pt x="814660" y="27250"/>
                    <a:pt x="810180" y="53755"/>
                    <a:pt x="804584" y="80632"/>
                  </a:cubicBezTo>
                  <a:lnTo>
                    <a:pt x="67190" y="818022"/>
                  </a:lnTo>
                  <a:lnTo>
                    <a:pt x="0" y="818022"/>
                  </a:lnTo>
                  <a:close/>
                </a:path>
              </a:pathLst>
            </a:custGeom>
            <a:solidFill>
              <a:schemeClr val="tx1"/>
            </a:solidFill>
            <a:ln w="9525" cap="flat">
              <a:noFill/>
              <a:prstDash val="solid"/>
              <a:miter/>
            </a:ln>
          </p:spPr>
          <p:txBody>
            <a:bodyPr wrap="square" rtlCol="0" anchor="ctr">
              <a:noAutofit/>
            </a:bodyPr>
            <a:lstStyle/>
            <a:p>
              <a:endParaRPr lang="en-US"/>
            </a:p>
          </p:txBody>
        </p:sp>
        <p:sp>
          <p:nvSpPr>
            <p:cNvPr id="64" name="Freeform: Shape 63">
              <a:extLst>
                <a:ext uri="{FF2B5EF4-FFF2-40B4-BE49-F238E27FC236}">
                  <a16:creationId xmlns:a16="http://schemas.microsoft.com/office/drawing/2014/main" id="{6E06D15A-9830-4BD8-941F-3401B4B376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646264" y="5527790"/>
              <a:ext cx="895343" cy="895598"/>
            </a:xfrm>
            <a:custGeom>
              <a:avLst/>
              <a:gdLst>
                <a:gd name="connsiteX0" fmla="*/ 337185 w 337184"/>
                <a:gd name="connsiteY0" fmla="*/ 3905 h 337280"/>
                <a:gd name="connsiteX1" fmla="*/ 3810 w 337184"/>
                <a:gd name="connsiteY1" fmla="*/ 337280 h 337280"/>
                <a:gd name="connsiteX2" fmla="*/ 0 w 337184"/>
                <a:gd name="connsiteY2" fmla="*/ 323850 h 337280"/>
                <a:gd name="connsiteX3" fmla="*/ 323850 w 337184"/>
                <a:gd name="connsiteY3" fmla="*/ 0 h 337280"/>
                <a:gd name="connsiteX4" fmla="*/ 337185 w 337184"/>
                <a:gd name="connsiteY4" fmla="*/ 3905 h 3372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7184" h="337280">
                  <a:moveTo>
                    <a:pt x="337185" y="3905"/>
                  </a:moveTo>
                  <a:lnTo>
                    <a:pt x="3810" y="337280"/>
                  </a:lnTo>
                  <a:cubicBezTo>
                    <a:pt x="2381" y="332899"/>
                    <a:pt x="1143" y="328422"/>
                    <a:pt x="0" y="323850"/>
                  </a:cubicBezTo>
                  <a:lnTo>
                    <a:pt x="323850" y="0"/>
                  </a:lnTo>
                  <a:cubicBezTo>
                    <a:pt x="328327" y="1715"/>
                    <a:pt x="332804" y="2477"/>
                    <a:pt x="337185" y="3905"/>
                  </a:cubicBezTo>
                  <a:close/>
                </a:path>
              </a:pathLst>
            </a:custGeom>
            <a:solidFill>
              <a:schemeClr val="tx1">
                <a:alpha val="20000"/>
              </a:schemeClr>
            </a:solidFill>
            <a:ln w="9525" cap="flat">
              <a:noFill/>
              <a:prstDash val="solid"/>
              <a:miter/>
            </a:ln>
          </p:spPr>
          <p:txBody>
            <a:bodyPr rtlCol="0" anchor="ctr"/>
            <a:lstStyle/>
            <a:p>
              <a:endParaRPr lang="en-US"/>
            </a:p>
          </p:txBody>
        </p:sp>
        <p:sp>
          <p:nvSpPr>
            <p:cNvPr id="65" name="Freeform: Shape 64">
              <a:extLst>
                <a:ext uri="{FF2B5EF4-FFF2-40B4-BE49-F238E27FC236}">
                  <a16:creationId xmlns:a16="http://schemas.microsoft.com/office/drawing/2014/main" id="{5376E293-3542-4A0D-B906-18A667FE64F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688754" y="5570533"/>
              <a:ext cx="968187" cy="968187"/>
            </a:xfrm>
            <a:custGeom>
              <a:avLst/>
              <a:gdLst>
                <a:gd name="connsiteX0" fmla="*/ 364617 w 364617"/>
                <a:gd name="connsiteY0" fmla="*/ 5620 h 364617"/>
                <a:gd name="connsiteX1" fmla="*/ 5620 w 364617"/>
                <a:gd name="connsiteY1" fmla="*/ 364617 h 364617"/>
                <a:gd name="connsiteX2" fmla="*/ 0 w 364617"/>
                <a:gd name="connsiteY2" fmla="*/ 353187 h 364617"/>
                <a:gd name="connsiteX3" fmla="*/ 353187 w 364617"/>
                <a:gd name="connsiteY3" fmla="*/ 0 h 364617"/>
                <a:gd name="connsiteX4" fmla="*/ 364617 w 364617"/>
                <a:gd name="connsiteY4" fmla="*/ 5620 h 3646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4617" h="364617">
                  <a:moveTo>
                    <a:pt x="364617" y="5620"/>
                  </a:moveTo>
                  <a:lnTo>
                    <a:pt x="5620" y="364617"/>
                  </a:lnTo>
                  <a:cubicBezTo>
                    <a:pt x="3620" y="360902"/>
                    <a:pt x="1715" y="357092"/>
                    <a:pt x="0" y="353187"/>
                  </a:cubicBezTo>
                  <a:lnTo>
                    <a:pt x="353187" y="0"/>
                  </a:lnTo>
                  <a:cubicBezTo>
                    <a:pt x="357092" y="1715"/>
                    <a:pt x="360902" y="3715"/>
                    <a:pt x="364617" y="5620"/>
                  </a:cubicBezTo>
                  <a:close/>
                </a:path>
              </a:pathLst>
            </a:custGeom>
            <a:solidFill>
              <a:schemeClr val="tx1">
                <a:alpha val="20000"/>
              </a:schemeClr>
            </a:solidFill>
            <a:ln w="9525" cap="flat">
              <a:noFill/>
              <a:prstDash val="solid"/>
              <a:miter/>
            </a:ln>
          </p:spPr>
          <p:txBody>
            <a:bodyPr rtlCol="0" anchor="ctr"/>
            <a:lstStyle/>
            <a:p>
              <a:endParaRPr lang="en-US" dirty="0"/>
            </a:p>
          </p:txBody>
        </p:sp>
        <p:sp>
          <p:nvSpPr>
            <p:cNvPr id="66" name="Freeform: Shape 65">
              <a:extLst>
                <a:ext uri="{FF2B5EF4-FFF2-40B4-BE49-F238E27FC236}">
                  <a16:creationId xmlns:a16="http://schemas.microsoft.com/office/drawing/2014/main" id="{25547DC8-8B87-4446-9CC9-65AF04A5FE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659220" y="6540999"/>
              <a:ext cx="299712" cy="299712"/>
            </a:xfrm>
            <a:custGeom>
              <a:avLst/>
              <a:gdLst>
                <a:gd name="connsiteX0" fmla="*/ 112871 w 112871"/>
                <a:gd name="connsiteY0" fmla="*/ 0 h 112871"/>
                <a:gd name="connsiteX1" fmla="*/ 0 w 112871"/>
                <a:gd name="connsiteY1" fmla="*/ 112871 h 112871"/>
              </a:gdLst>
              <a:ahLst/>
              <a:cxnLst>
                <a:cxn ang="0">
                  <a:pos x="connsiteX0" y="connsiteY0"/>
                </a:cxn>
                <a:cxn ang="0">
                  <a:pos x="connsiteX1" y="connsiteY1"/>
                </a:cxn>
              </a:cxnLst>
              <a:rect l="l" t="t" r="r" b="b"/>
              <a:pathLst>
                <a:path w="112871" h="112871">
                  <a:moveTo>
                    <a:pt x="112871" y="0"/>
                  </a:moveTo>
                  <a:cubicBezTo>
                    <a:pt x="87618" y="48239"/>
                    <a:pt x="48239" y="87618"/>
                    <a:pt x="0" y="112871"/>
                  </a:cubicBezTo>
                  <a:close/>
                </a:path>
              </a:pathLst>
            </a:custGeom>
            <a:solidFill>
              <a:schemeClr val="tx1"/>
            </a:solidFill>
            <a:ln w="9525" cap="flat">
              <a:noFill/>
              <a:prstDash val="solid"/>
              <a:miter/>
            </a:ln>
          </p:spPr>
          <p:txBody>
            <a:bodyPr rtlCol="0" anchor="ctr"/>
            <a:lstStyle/>
            <a:p>
              <a:endParaRPr lang="en-US" dirty="0"/>
            </a:p>
          </p:txBody>
        </p:sp>
        <p:sp>
          <p:nvSpPr>
            <p:cNvPr id="67" name="Freeform: Shape 66">
              <a:extLst>
                <a:ext uri="{FF2B5EF4-FFF2-40B4-BE49-F238E27FC236}">
                  <a16:creationId xmlns:a16="http://schemas.microsoft.com/office/drawing/2014/main" id="{3BCDBC02-576D-4CB8-A680-1F34451C41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747433" y="5629212"/>
              <a:ext cx="1009666" cy="1009666"/>
            </a:xfrm>
            <a:custGeom>
              <a:avLst/>
              <a:gdLst>
                <a:gd name="connsiteX0" fmla="*/ 380238 w 380238"/>
                <a:gd name="connsiteY0" fmla="*/ 7239 h 380238"/>
                <a:gd name="connsiteX1" fmla="*/ 7239 w 380238"/>
                <a:gd name="connsiteY1" fmla="*/ 380238 h 380238"/>
                <a:gd name="connsiteX2" fmla="*/ 0 w 380238"/>
                <a:gd name="connsiteY2" fmla="*/ 370713 h 380238"/>
                <a:gd name="connsiteX3" fmla="*/ 370237 w 380238"/>
                <a:gd name="connsiteY3" fmla="*/ 0 h 380238"/>
                <a:gd name="connsiteX4" fmla="*/ 380238 w 380238"/>
                <a:gd name="connsiteY4" fmla="*/ 7239 h 3802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238" h="380238">
                  <a:moveTo>
                    <a:pt x="380238" y="7239"/>
                  </a:moveTo>
                  <a:lnTo>
                    <a:pt x="7239" y="380238"/>
                  </a:lnTo>
                  <a:cubicBezTo>
                    <a:pt x="4763" y="377000"/>
                    <a:pt x="2381" y="373571"/>
                    <a:pt x="0" y="370713"/>
                  </a:cubicBezTo>
                  <a:lnTo>
                    <a:pt x="370237" y="0"/>
                  </a:lnTo>
                  <a:cubicBezTo>
                    <a:pt x="373571" y="2381"/>
                    <a:pt x="377000" y="4763"/>
                    <a:pt x="380238" y="7239"/>
                  </a:cubicBezTo>
                  <a:close/>
                </a:path>
              </a:pathLst>
            </a:custGeom>
            <a:solidFill>
              <a:schemeClr val="tx1">
                <a:alpha val="20000"/>
              </a:schemeClr>
            </a:solidFill>
            <a:ln w="9525" cap="flat">
              <a:noFill/>
              <a:prstDash val="solid"/>
              <a:miter/>
            </a:ln>
          </p:spPr>
          <p:txBody>
            <a:bodyPr rtlCol="0" anchor="ctr"/>
            <a:lstStyle/>
            <a:p>
              <a:endParaRPr lang="en-US"/>
            </a:p>
          </p:txBody>
        </p:sp>
        <p:sp>
          <p:nvSpPr>
            <p:cNvPr id="68" name="Freeform: Shape 67">
              <a:extLst>
                <a:ext uri="{FF2B5EF4-FFF2-40B4-BE49-F238E27FC236}">
                  <a16:creationId xmlns:a16="http://schemas.microsoft.com/office/drawing/2014/main" id="{A70D43D6-E2E8-4B2D-99A7-6257777950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820526" y="5702305"/>
              <a:ext cx="1022819" cy="1022819"/>
            </a:xfrm>
            <a:custGeom>
              <a:avLst/>
              <a:gdLst>
                <a:gd name="connsiteX0" fmla="*/ 380905 w 385191"/>
                <a:gd name="connsiteY0" fmla="*/ 4286 h 385191"/>
                <a:gd name="connsiteX1" fmla="*/ 385191 w 385191"/>
                <a:gd name="connsiteY1" fmla="*/ 8573 h 385191"/>
                <a:gd name="connsiteX2" fmla="*/ 8573 w 385191"/>
                <a:gd name="connsiteY2" fmla="*/ 385191 h 385191"/>
                <a:gd name="connsiteX3" fmla="*/ 4286 w 385191"/>
                <a:gd name="connsiteY3" fmla="*/ 380905 h 385191"/>
                <a:gd name="connsiteX4" fmla="*/ 0 w 385191"/>
                <a:gd name="connsiteY4" fmla="*/ 376523 h 385191"/>
                <a:gd name="connsiteX5" fmla="*/ 376523 w 385191"/>
                <a:gd name="connsiteY5" fmla="*/ 0 h 385191"/>
                <a:gd name="connsiteX6" fmla="*/ 380905 w 385191"/>
                <a:gd name="connsiteY6" fmla="*/ 4286 h 385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5191" h="385191">
                  <a:moveTo>
                    <a:pt x="380905" y="4286"/>
                  </a:moveTo>
                  <a:lnTo>
                    <a:pt x="385191" y="8573"/>
                  </a:lnTo>
                  <a:lnTo>
                    <a:pt x="8573" y="385191"/>
                  </a:lnTo>
                  <a:lnTo>
                    <a:pt x="4286" y="380905"/>
                  </a:lnTo>
                  <a:cubicBezTo>
                    <a:pt x="2762" y="379476"/>
                    <a:pt x="1334" y="377952"/>
                    <a:pt x="0" y="376523"/>
                  </a:cubicBezTo>
                  <a:lnTo>
                    <a:pt x="376523" y="0"/>
                  </a:lnTo>
                  <a:cubicBezTo>
                    <a:pt x="377952" y="1334"/>
                    <a:pt x="379476" y="2667"/>
                    <a:pt x="380905" y="4286"/>
                  </a:cubicBezTo>
                  <a:close/>
                </a:path>
              </a:pathLst>
            </a:custGeom>
            <a:solidFill>
              <a:schemeClr val="tx1">
                <a:alpha val="20000"/>
              </a:schemeClr>
            </a:solidFill>
            <a:ln w="9525" cap="flat">
              <a:noFill/>
              <a:prstDash val="solid"/>
              <a:miter/>
            </a:ln>
          </p:spPr>
          <p:txBody>
            <a:bodyPr rtlCol="0" anchor="ctr"/>
            <a:lstStyle/>
            <a:p>
              <a:endParaRPr lang="en-US"/>
            </a:p>
          </p:txBody>
        </p:sp>
        <p:sp>
          <p:nvSpPr>
            <p:cNvPr id="69" name="Freeform: Shape 68">
              <a:extLst>
                <a:ext uri="{FF2B5EF4-FFF2-40B4-BE49-F238E27FC236}">
                  <a16:creationId xmlns:a16="http://schemas.microsoft.com/office/drawing/2014/main" id="{AAE75479-8103-43A6-8C23-3ADA8BCDD96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908039" y="5788554"/>
              <a:ext cx="1008400" cy="1009664"/>
            </a:xfrm>
            <a:custGeom>
              <a:avLst/>
              <a:gdLst>
                <a:gd name="connsiteX0" fmla="*/ 372428 w 379761"/>
                <a:gd name="connsiteY0" fmla="*/ 0 h 380237"/>
                <a:gd name="connsiteX1" fmla="*/ 379762 w 379761"/>
                <a:gd name="connsiteY1" fmla="*/ 9525 h 380237"/>
                <a:gd name="connsiteX2" fmla="*/ 9525 w 379761"/>
                <a:gd name="connsiteY2" fmla="*/ 380238 h 380237"/>
                <a:gd name="connsiteX3" fmla="*/ 0 w 379761"/>
                <a:gd name="connsiteY3" fmla="*/ 372904 h 380237"/>
              </a:gdLst>
              <a:ahLst/>
              <a:cxnLst>
                <a:cxn ang="0">
                  <a:pos x="connsiteX0" y="connsiteY0"/>
                </a:cxn>
                <a:cxn ang="0">
                  <a:pos x="connsiteX1" y="connsiteY1"/>
                </a:cxn>
                <a:cxn ang="0">
                  <a:pos x="connsiteX2" y="connsiteY2"/>
                </a:cxn>
                <a:cxn ang="0">
                  <a:pos x="connsiteX3" y="connsiteY3"/>
                </a:cxn>
              </a:cxnLst>
              <a:rect l="l" t="t" r="r" b="b"/>
              <a:pathLst>
                <a:path w="379761" h="380237">
                  <a:moveTo>
                    <a:pt x="372428" y="0"/>
                  </a:moveTo>
                  <a:cubicBezTo>
                    <a:pt x="374999" y="3239"/>
                    <a:pt x="377381" y="6572"/>
                    <a:pt x="379762" y="9525"/>
                  </a:cubicBezTo>
                  <a:lnTo>
                    <a:pt x="9525" y="380238"/>
                  </a:lnTo>
                  <a:cubicBezTo>
                    <a:pt x="6096" y="377857"/>
                    <a:pt x="2762" y="375476"/>
                    <a:pt x="0" y="372904"/>
                  </a:cubicBezTo>
                  <a:close/>
                </a:path>
              </a:pathLst>
            </a:custGeom>
            <a:solidFill>
              <a:schemeClr val="tx1">
                <a:alpha val="20000"/>
              </a:schemeClr>
            </a:solidFill>
            <a:ln w="9525" cap="flat">
              <a:noFill/>
              <a:prstDash val="solid"/>
              <a:miter/>
            </a:ln>
          </p:spPr>
          <p:txBody>
            <a:bodyPr rtlCol="0" anchor="ctr"/>
            <a:lstStyle/>
            <a:p>
              <a:endParaRPr lang="en-US"/>
            </a:p>
          </p:txBody>
        </p:sp>
        <p:sp>
          <p:nvSpPr>
            <p:cNvPr id="70" name="Freeform: Shape 69">
              <a:extLst>
                <a:ext uri="{FF2B5EF4-FFF2-40B4-BE49-F238E27FC236}">
                  <a16:creationId xmlns:a16="http://schemas.microsoft.com/office/drawing/2014/main" id="{207BCA37-F830-489A-9744-2734700DBA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06425" y="5888204"/>
              <a:ext cx="968692" cy="968692"/>
            </a:xfrm>
            <a:custGeom>
              <a:avLst/>
              <a:gdLst>
                <a:gd name="connsiteX0" fmla="*/ 359188 w 364807"/>
                <a:gd name="connsiteY0" fmla="*/ 0 h 364807"/>
                <a:gd name="connsiteX1" fmla="*/ 364808 w 364807"/>
                <a:gd name="connsiteY1" fmla="*/ 11621 h 364807"/>
                <a:gd name="connsiteX2" fmla="*/ 11621 w 364807"/>
                <a:gd name="connsiteY2" fmla="*/ 364808 h 364807"/>
                <a:gd name="connsiteX3" fmla="*/ 0 w 364807"/>
                <a:gd name="connsiteY3" fmla="*/ 359188 h 364807"/>
              </a:gdLst>
              <a:ahLst/>
              <a:cxnLst>
                <a:cxn ang="0">
                  <a:pos x="connsiteX0" y="connsiteY0"/>
                </a:cxn>
                <a:cxn ang="0">
                  <a:pos x="connsiteX1" y="connsiteY1"/>
                </a:cxn>
                <a:cxn ang="0">
                  <a:pos x="connsiteX2" y="connsiteY2"/>
                </a:cxn>
                <a:cxn ang="0">
                  <a:pos x="connsiteX3" y="connsiteY3"/>
                </a:cxn>
              </a:cxnLst>
              <a:rect l="l" t="t" r="r" b="b"/>
              <a:pathLst>
                <a:path w="364807" h="364807">
                  <a:moveTo>
                    <a:pt x="359188" y="0"/>
                  </a:moveTo>
                  <a:cubicBezTo>
                    <a:pt x="361188" y="3905"/>
                    <a:pt x="362998" y="7715"/>
                    <a:pt x="364808" y="11621"/>
                  </a:cubicBezTo>
                  <a:lnTo>
                    <a:pt x="11621" y="364808"/>
                  </a:lnTo>
                  <a:cubicBezTo>
                    <a:pt x="7715" y="362998"/>
                    <a:pt x="3905" y="361188"/>
                    <a:pt x="0" y="359188"/>
                  </a:cubicBezTo>
                  <a:close/>
                </a:path>
              </a:pathLst>
            </a:custGeom>
            <a:solidFill>
              <a:schemeClr val="tx1">
                <a:alpha val="20000"/>
              </a:schemeClr>
            </a:solidFill>
            <a:ln w="9525" cap="flat">
              <a:noFill/>
              <a:prstDash val="solid"/>
              <a:miter/>
            </a:ln>
          </p:spPr>
          <p:txBody>
            <a:bodyPr rtlCol="0" anchor="ctr"/>
            <a:lstStyle/>
            <a:p>
              <a:endParaRPr lang="en-US"/>
            </a:p>
          </p:txBody>
        </p:sp>
        <p:sp>
          <p:nvSpPr>
            <p:cNvPr id="71" name="Freeform: Shape 70">
              <a:extLst>
                <a:ext uri="{FF2B5EF4-FFF2-40B4-BE49-F238E27FC236}">
                  <a16:creationId xmlns:a16="http://schemas.microsoft.com/office/drawing/2014/main" id="{D43EF8B7-4D3B-401E-AECE-638737ECF6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153536" y="6004044"/>
              <a:ext cx="864072" cy="853955"/>
            </a:xfrm>
            <a:custGeom>
              <a:avLst/>
              <a:gdLst>
                <a:gd name="connsiteX0" fmla="*/ 1260376 w 1275308"/>
                <a:gd name="connsiteY0" fmla="*/ 0 h 1260376"/>
                <a:gd name="connsiteX1" fmla="*/ 1275308 w 1275308"/>
                <a:gd name="connsiteY1" fmla="*/ 52634 h 1260376"/>
                <a:gd name="connsiteX2" fmla="*/ 67566 w 1275308"/>
                <a:gd name="connsiteY2" fmla="*/ 1260376 h 1260376"/>
                <a:gd name="connsiteX3" fmla="*/ 0 w 1275308"/>
                <a:gd name="connsiteY3" fmla="*/ 1260376 h 1260376"/>
              </a:gdLst>
              <a:ahLst/>
              <a:cxnLst>
                <a:cxn ang="0">
                  <a:pos x="connsiteX0" y="connsiteY0"/>
                </a:cxn>
                <a:cxn ang="0">
                  <a:pos x="connsiteX1" y="connsiteY1"/>
                </a:cxn>
                <a:cxn ang="0">
                  <a:pos x="connsiteX2" y="connsiteY2"/>
                </a:cxn>
                <a:cxn ang="0">
                  <a:pos x="connsiteX3" y="connsiteY3"/>
                </a:cxn>
              </a:cxnLst>
              <a:rect l="l" t="t" r="r" b="b"/>
              <a:pathLst>
                <a:path w="1275308" h="1260376">
                  <a:moveTo>
                    <a:pt x="1260376" y="0"/>
                  </a:moveTo>
                  <a:cubicBezTo>
                    <a:pt x="1265977" y="17174"/>
                    <a:pt x="1270829" y="34716"/>
                    <a:pt x="1275308" y="52634"/>
                  </a:cubicBezTo>
                  <a:lnTo>
                    <a:pt x="67566" y="1260376"/>
                  </a:lnTo>
                  <a:lnTo>
                    <a:pt x="0" y="1260376"/>
                  </a:lnTo>
                  <a:close/>
                </a:path>
              </a:pathLst>
            </a:custGeom>
            <a:solidFill>
              <a:schemeClr val="tx1">
                <a:alpha val="20000"/>
              </a:schemeClr>
            </a:solidFill>
            <a:ln w="9525" cap="flat">
              <a:noFill/>
              <a:prstDash val="solid"/>
              <a:miter/>
            </a:ln>
          </p:spPr>
          <p:txBody>
            <a:bodyPr wrap="square" rtlCol="0" anchor="ctr">
              <a:noAutofit/>
            </a:bodyPr>
            <a:lstStyle/>
            <a:p>
              <a:endParaRPr lang="en-US"/>
            </a:p>
          </p:txBody>
        </p:sp>
        <p:sp>
          <p:nvSpPr>
            <p:cNvPr id="72" name="Freeform: Shape 71">
              <a:extLst>
                <a:ext uri="{FF2B5EF4-FFF2-40B4-BE49-F238E27FC236}">
                  <a16:creationId xmlns:a16="http://schemas.microsoft.com/office/drawing/2014/main" id="{A1B31A68-DF24-4252-ABA0-E6252A36492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316440" y="6139358"/>
              <a:ext cx="722161" cy="718641"/>
            </a:xfrm>
            <a:custGeom>
              <a:avLst/>
              <a:gdLst>
                <a:gd name="connsiteX0" fmla="*/ 1061006 w 1065858"/>
                <a:gd name="connsiteY0" fmla="*/ 0 h 1060662"/>
                <a:gd name="connsiteX1" fmla="*/ 1065858 w 1065858"/>
                <a:gd name="connsiteY1" fmla="*/ 62342 h 1060662"/>
                <a:gd name="connsiteX2" fmla="*/ 67196 w 1065858"/>
                <a:gd name="connsiteY2" fmla="*/ 1060662 h 1060662"/>
                <a:gd name="connsiteX3" fmla="*/ 0 w 1065858"/>
                <a:gd name="connsiteY3" fmla="*/ 1060662 h 1060662"/>
              </a:gdLst>
              <a:ahLst/>
              <a:cxnLst>
                <a:cxn ang="0">
                  <a:pos x="connsiteX0" y="connsiteY0"/>
                </a:cxn>
                <a:cxn ang="0">
                  <a:pos x="connsiteX1" y="connsiteY1"/>
                </a:cxn>
                <a:cxn ang="0">
                  <a:pos x="connsiteX2" y="connsiteY2"/>
                </a:cxn>
                <a:cxn ang="0">
                  <a:pos x="connsiteX3" y="connsiteY3"/>
                </a:cxn>
              </a:cxnLst>
              <a:rect l="l" t="t" r="r" b="b"/>
              <a:pathLst>
                <a:path w="1065858" h="1060662">
                  <a:moveTo>
                    <a:pt x="1061006" y="0"/>
                  </a:moveTo>
                  <a:cubicBezTo>
                    <a:pt x="1063248" y="20905"/>
                    <a:pt x="1064741" y="41809"/>
                    <a:pt x="1065858" y="62342"/>
                  </a:cubicBezTo>
                  <a:lnTo>
                    <a:pt x="67196" y="1060662"/>
                  </a:lnTo>
                  <a:lnTo>
                    <a:pt x="0" y="1060662"/>
                  </a:lnTo>
                  <a:close/>
                </a:path>
              </a:pathLst>
            </a:custGeom>
            <a:solidFill>
              <a:schemeClr val="tx1">
                <a:alpha val="20000"/>
              </a:schemeClr>
            </a:solidFill>
            <a:ln w="9525" cap="flat">
              <a:noFill/>
              <a:prstDash val="solid"/>
              <a:miter/>
            </a:ln>
          </p:spPr>
          <p:txBody>
            <a:bodyPr wrap="square" rtlCol="0" anchor="ctr">
              <a:noAutofit/>
            </a:bodyPr>
            <a:lstStyle/>
            <a:p>
              <a:endParaRPr lang="en-US"/>
            </a:p>
          </p:txBody>
        </p:sp>
        <p:sp>
          <p:nvSpPr>
            <p:cNvPr id="73" name="Freeform: Shape 72">
              <a:extLst>
                <a:ext uri="{FF2B5EF4-FFF2-40B4-BE49-F238E27FC236}">
                  <a16:creationId xmlns:a16="http://schemas.microsoft.com/office/drawing/2014/main" id="{D4E2405E-8B27-4BDE-90C7-6A481CD9A5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479303" y="6303757"/>
              <a:ext cx="554242" cy="554242"/>
            </a:xfrm>
            <a:custGeom>
              <a:avLst/>
              <a:gdLst>
                <a:gd name="connsiteX0" fmla="*/ 818022 w 818022"/>
                <a:gd name="connsiteY0" fmla="*/ 0 h 818022"/>
                <a:gd name="connsiteX1" fmla="*/ 804584 w 818022"/>
                <a:gd name="connsiteY1" fmla="*/ 80632 h 818022"/>
                <a:gd name="connsiteX2" fmla="*/ 67190 w 818022"/>
                <a:gd name="connsiteY2" fmla="*/ 818022 h 818022"/>
                <a:gd name="connsiteX3" fmla="*/ 0 w 818022"/>
                <a:gd name="connsiteY3" fmla="*/ 818022 h 818022"/>
              </a:gdLst>
              <a:ahLst/>
              <a:cxnLst>
                <a:cxn ang="0">
                  <a:pos x="connsiteX0" y="connsiteY0"/>
                </a:cxn>
                <a:cxn ang="0">
                  <a:pos x="connsiteX1" y="connsiteY1"/>
                </a:cxn>
                <a:cxn ang="0">
                  <a:pos x="connsiteX2" y="connsiteY2"/>
                </a:cxn>
                <a:cxn ang="0">
                  <a:pos x="connsiteX3" y="connsiteY3"/>
                </a:cxn>
              </a:cxnLst>
              <a:rect l="l" t="t" r="r" b="b"/>
              <a:pathLst>
                <a:path w="818022" h="818022">
                  <a:moveTo>
                    <a:pt x="818022" y="0"/>
                  </a:moveTo>
                  <a:cubicBezTo>
                    <a:pt x="814660" y="27250"/>
                    <a:pt x="810180" y="53755"/>
                    <a:pt x="804584" y="80632"/>
                  </a:cubicBezTo>
                  <a:lnTo>
                    <a:pt x="67190" y="818022"/>
                  </a:lnTo>
                  <a:lnTo>
                    <a:pt x="0" y="818022"/>
                  </a:lnTo>
                  <a:close/>
                </a:path>
              </a:pathLst>
            </a:custGeom>
            <a:solidFill>
              <a:schemeClr val="tx1">
                <a:alpha val="20000"/>
              </a:schemeClr>
            </a:solidFill>
            <a:ln w="9525" cap="flat">
              <a:noFill/>
              <a:prstDash val="solid"/>
              <a:miter/>
            </a:ln>
          </p:spPr>
          <p:txBody>
            <a:bodyPr wrap="square" rtlCol="0" anchor="ctr">
              <a:noAutofit/>
            </a:bodyPr>
            <a:lstStyle/>
            <a:p>
              <a:endParaRPr lang="en-US"/>
            </a:p>
          </p:txBody>
        </p:sp>
        <p:sp>
          <p:nvSpPr>
            <p:cNvPr id="74" name="Freeform: Shape 73">
              <a:extLst>
                <a:ext uri="{FF2B5EF4-FFF2-40B4-BE49-F238E27FC236}">
                  <a16:creationId xmlns:a16="http://schemas.microsoft.com/office/drawing/2014/main" id="{9321D52E-9002-40DD-B1B2-0DC6C3A32A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659220" y="6540999"/>
              <a:ext cx="299712" cy="299712"/>
            </a:xfrm>
            <a:custGeom>
              <a:avLst/>
              <a:gdLst>
                <a:gd name="connsiteX0" fmla="*/ 112871 w 112871"/>
                <a:gd name="connsiteY0" fmla="*/ 0 h 112871"/>
                <a:gd name="connsiteX1" fmla="*/ 0 w 112871"/>
                <a:gd name="connsiteY1" fmla="*/ 112871 h 112871"/>
              </a:gdLst>
              <a:ahLst/>
              <a:cxnLst>
                <a:cxn ang="0">
                  <a:pos x="connsiteX0" y="connsiteY0"/>
                </a:cxn>
                <a:cxn ang="0">
                  <a:pos x="connsiteX1" y="connsiteY1"/>
                </a:cxn>
              </a:cxnLst>
              <a:rect l="l" t="t" r="r" b="b"/>
              <a:pathLst>
                <a:path w="112871" h="112871">
                  <a:moveTo>
                    <a:pt x="112871" y="0"/>
                  </a:moveTo>
                  <a:cubicBezTo>
                    <a:pt x="87618" y="48239"/>
                    <a:pt x="48239" y="87618"/>
                    <a:pt x="0" y="112871"/>
                  </a:cubicBezTo>
                  <a:close/>
                </a:path>
              </a:pathLst>
            </a:custGeom>
            <a:solidFill>
              <a:schemeClr val="tx1">
                <a:alpha val="20000"/>
              </a:schemeClr>
            </a:solidFill>
            <a:ln w="9525" cap="flat">
              <a:noFill/>
              <a:prstDash val="solid"/>
              <a:miter/>
            </a:ln>
          </p:spPr>
          <p:txBody>
            <a:bodyPr rtlCol="0" anchor="ctr"/>
            <a:lstStyle/>
            <a:p>
              <a:endParaRPr lang="en-US" dirty="0"/>
            </a:p>
          </p:txBody>
        </p:sp>
      </p:grpSp>
      <p:sp>
        <p:nvSpPr>
          <p:cNvPr id="3" name="内容占位符 2">
            <a:extLst>
              <a:ext uri="{FF2B5EF4-FFF2-40B4-BE49-F238E27FC236}">
                <a16:creationId xmlns:a16="http://schemas.microsoft.com/office/drawing/2014/main" id="{892E0473-6B92-474D-959D-1B0586E79657}"/>
              </a:ext>
            </a:extLst>
          </p:cNvPr>
          <p:cNvSpPr>
            <a:spLocks noGrp="1"/>
          </p:cNvSpPr>
          <p:nvPr>
            <p:ph idx="1"/>
          </p:nvPr>
        </p:nvSpPr>
        <p:spPr>
          <a:xfrm>
            <a:off x="6234868" y="1824533"/>
            <a:ext cx="5217173" cy="4351338"/>
          </a:xfrm>
        </p:spPr>
        <p:txBody>
          <a:bodyPr>
            <a:normAutofit/>
          </a:bodyPr>
          <a:lstStyle/>
          <a:p>
            <a:pPr>
              <a:buFont typeface="Wingdings" pitchFamily="2" charset="2"/>
              <a:buChar char="p"/>
            </a:pPr>
            <a:r>
              <a:rPr kumimoji="1" lang="en-US" altLang="zh-CN" dirty="0">
                <a:ea typeface="Ayuthaya" pitchFamily="2" charset="-34"/>
                <a:cs typeface="Ayuthaya" pitchFamily="2" charset="-34"/>
              </a:rPr>
              <a:t>Tofu</a:t>
            </a:r>
          </a:p>
          <a:p>
            <a:pPr>
              <a:buFont typeface="Wingdings" pitchFamily="2" charset="2"/>
              <a:buChar char="p"/>
            </a:pPr>
            <a:r>
              <a:rPr kumimoji="1" lang="en-US" altLang="zh-CN" dirty="0">
                <a:ea typeface="Ayuthaya" pitchFamily="2" charset="-34"/>
                <a:cs typeface="Ayuthaya" pitchFamily="2" charset="-34"/>
              </a:rPr>
              <a:t>Pork(minced)</a:t>
            </a:r>
          </a:p>
          <a:p>
            <a:pPr>
              <a:buFont typeface="Wingdings" pitchFamily="2" charset="2"/>
              <a:buChar char="p"/>
            </a:pPr>
            <a:r>
              <a:rPr kumimoji="1" lang="en-US" altLang="zh-CN" dirty="0">
                <a:ea typeface="Ayuthaya" pitchFamily="2" charset="-34"/>
                <a:cs typeface="Ayuthaya" pitchFamily="2" charset="-34"/>
              </a:rPr>
              <a:t>Spicy Sauce (Doubanjiang)</a:t>
            </a:r>
          </a:p>
          <a:p>
            <a:pPr>
              <a:buFont typeface="Wingdings" pitchFamily="2" charset="2"/>
              <a:buChar char="p"/>
            </a:pPr>
            <a:r>
              <a:rPr kumimoji="1" lang="en-US" altLang="zh-CN" dirty="0">
                <a:ea typeface="Ayuthaya" pitchFamily="2" charset="-34"/>
                <a:cs typeface="Ayuthaya" pitchFamily="2" charset="-34"/>
              </a:rPr>
              <a:t>Chili powder</a:t>
            </a:r>
          </a:p>
          <a:p>
            <a:pPr>
              <a:buFont typeface="Wingdings" pitchFamily="2" charset="2"/>
              <a:buChar char="p"/>
            </a:pPr>
            <a:r>
              <a:rPr kumimoji="1" lang="en-US" altLang="zh-CN" dirty="0">
                <a:ea typeface="Ayuthaya" pitchFamily="2" charset="-34"/>
                <a:cs typeface="Ayuthaya" pitchFamily="2" charset="-34"/>
              </a:rPr>
              <a:t>Green onion</a:t>
            </a:r>
          </a:p>
          <a:p>
            <a:pPr>
              <a:buFont typeface="Wingdings" pitchFamily="2" charset="2"/>
              <a:buChar char="p"/>
            </a:pPr>
            <a:r>
              <a:rPr kumimoji="1" lang="en-US" altLang="zh-CN" dirty="0">
                <a:ea typeface="Ayuthaya" pitchFamily="2" charset="-34"/>
                <a:cs typeface="Ayuthaya" pitchFamily="2" charset="-34"/>
              </a:rPr>
              <a:t>Ginger</a:t>
            </a:r>
          </a:p>
          <a:p>
            <a:pPr>
              <a:buFont typeface="Wingdings" pitchFamily="2" charset="2"/>
              <a:buChar char="p"/>
            </a:pPr>
            <a:r>
              <a:rPr kumimoji="1" lang="en-US" altLang="zh-CN" dirty="0">
                <a:ea typeface="Ayuthaya" pitchFamily="2" charset="-34"/>
                <a:cs typeface="Ayuthaya" pitchFamily="2" charset="-34"/>
              </a:rPr>
              <a:t>Pepper Corns</a:t>
            </a:r>
          </a:p>
          <a:p>
            <a:pPr>
              <a:buFont typeface="Wingdings" pitchFamily="2" charset="2"/>
              <a:buChar char="p"/>
            </a:pPr>
            <a:endParaRPr kumimoji="1" lang="en-US" altLang="zh-CN" dirty="0"/>
          </a:p>
          <a:p>
            <a:endParaRPr kumimoji="1" lang="zh-CN" altLang="en-US" dirty="0"/>
          </a:p>
        </p:txBody>
      </p:sp>
    </p:spTree>
    <p:extLst>
      <p:ext uri="{BB962C8B-B14F-4D97-AF65-F5344CB8AC3E}">
        <p14:creationId xmlns:p14="http://schemas.microsoft.com/office/powerpoint/2010/main" val="353056438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5A0118C5-4F8D-4CF4-BADD-53FEACC6C4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标题 1">
            <a:extLst>
              <a:ext uri="{FF2B5EF4-FFF2-40B4-BE49-F238E27FC236}">
                <a16:creationId xmlns:a16="http://schemas.microsoft.com/office/drawing/2014/main" id="{43B0F5A2-FCFE-7D43-B7E9-461EE2E21845}"/>
              </a:ext>
            </a:extLst>
          </p:cNvPr>
          <p:cNvSpPr>
            <a:spLocks noGrp="1"/>
          </p:cNvSpPr>
          <p:nvPr>
            <p:ph type="title"/>
          </p:nvPr>
        </p:nvSpPr>
        <p:spPr>
          <a:xfrm>
            <a:off x="1102368" y="694268"/>
            <a:ext cx="3553510" cy="5477932"/>
          </a:xfrm>
        </p:spPr>
        <p:txBody>
          <a:bodyPr>
            <a:normAutofit/>
          </a:bodyPr>
          <a:lstStyle/>
          <a:p>
            <a:pPr algn="ctr"/>
            <a:r>
              <a:rPr kumimoji="1" lang="en-US" altLang="zh-CN" dirty="0"/>
              <a:t>Step</a:t>
            </a:r>
            <a:endParaRPr kumimoji="1" lang="zh-CN" altLang="en-US"/>
          </a:p>
        </p:txBody>
      </p:sp>
      <p:grpSp>
        <p:nvGrpSpPr>
          <p:cNvPr id="10" name="Graphic 38">
            <a:extLst>
              <a:ext uri="{FF2B5EF4-FFF2-40B4-BE49-F238E27FC236}">
                <a16:creationId xmlns:a16="http://schemas.microsoft.com/office/drawing/2014/main" id="{1E8369D0-2C3B-4E27-AC6C-A246AC28CDA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202912"/>
            <a:ext cx="1910252" cy="709660"/>
            <a:chOff x="2267504" y="2540250"/>
            <a:chExt cx="1990951" cy="739640"/>
          </a:xfrm>
          <a:solidFill>
            <a:schemeClr val="tx1"/>
          </a:solidFill>
        </p:grpSpPr>
        <p:sp>
          <p:nvSpPr>
            <p:cNvPr id="11" name="Freeform: Shape 10">
              <a:extLst>
                <a:ext uri="{FF2B5EF4-FFF2-40B4-BE49-F238E27FC236}">
                  <a16:creationId xmlns:a16="http://schemas.microsoft.com/office/drawing/2014/main" id="{A3D5586F-4573-4C57-9793-1EBFDC8963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267504" y="2540250"/>
              <a:ext cx="1990951" cy="286230"/>
            </a:xfrm>
            <a:custGeom>
              <a:avLst/>
              <a:gdLst>
                <a:gd name="connsiteX0" fmla="*/ 1489414 w 1990951"/>
                <a:gd name="connsiteY0" fmla="*/ 286231 h 286230"/>
                <a:gd name="connsiteX1" fmla="*/ 1243712 w 1990951"/>
                <a:gd name="connsiteY1" fmla="*/ 40528 h 286230"/>
                <a:gd name="connsiteX2" fmla="*/ 995476 w 1990951"/>
                <a:gd name="connsiteY2" fmla="*/ 286231 h 286230"/>
                <a:gd name="connsiteX3" fmla="*/ 749773 w 1990951"/>
                <a:gd name="connsiteY3" fmla="*/ 40528 h 286230"/>
                <a:gd name="connsiteX4" fmla="*/ 504071 w 1990951"/>
                <a:gd name="connsiteY4" fmla="*/ 286231 h 286230"/>
                <a:gd name="connsiteX5" fmla="*/ 255835 w 1990951"/>
                <a:gd name="connsiteY5" fmla="*/ 40528 h 286230"/>
                <a:gd name="connsiteX6" fmla="*/ 20264 w 1990951"/>
                <a:gd name="connsiteY6" fmla="*/ 276099 h 286230"/>
                <a:gd name="connsiteX7" fmla="*/ 0 w 1990951"/>
                <a:gd name="connsiteY7" fmla="*/ 255835 h 286230"/>
                <a:gd name="connsiteX8" fmla="*/ 255835 w 1990951"/>
                <a:gd name="connsiteY8" fmla="*/ 0 h 286230"/>
                <a:gd name="connsiteX9" fmla="*/ 504071 w 1990951"/>
                <a:gd name="connsiteY9" fmla="*/ 245703 h 286230"/>
                <a:gd name="connsiteX10" fmla="*/ 749773 w 1990951"/>
                <a:gd name="connsiteY10" fmla="*/ 0 h 286230"/>
                <a:gd name="connsiteX11" fmla="*/ 995476 w 1990951"/>
                <a:gd name="connsiteY11" fmla="*/ 245703 h 286230"/>
                <a:gd name="connsiteX12" fmla="*/ 1243712 w 1990951"/>
                <a:gd name="connsiteY12" fmla="*/ 0 h 286230"/>
                <a:gd name="connsiteX13" fmla="*/ 1489414 w 1990951"/>
                <a:gd name="connsiteY13" fmla="*/ 245703 h 286230"/>
                <a:gd name="connsiteX14" fmla="*/ 1735117 w 1990951"/>
                <a:gd name="connsiteY14" fmla="*/ 0 h 286230"/>
                <a:gd name="connsiteX15" fmla="*/ 1990952 w 1990951"/>
                <a:gd name="connsiteY15" fmla="*/ 255835 h 286230"/>
                <a:gd name="connsiteX16" fmla="*/ 1973221 w 1990951"/>
                <a:gd name="connsiteY16" fmla="*/ 276099 h 286230"/>
                <a:gd name="connsiteX17" fmla="*/ 1735117 w 1990951"/>
                <a:gd name="connsiteY17" fmla="*/ 40528 h 286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990951" h="286230">
                  <a:moveTo>
                    <a:pt x="1489414" y="286231"/>
                  </a:moveTo>
                  <a:lnTo>
                    <a:pt x="1243712" y="40528"/>
                  </a:lnTo>
                  <a:lnTo>
                    <a:pt x="995476" y="286231"/>
                  </a:lnTo>
                  <a:lnTo>
                    <a:pt x="749773" y="40528"/>
                  </a:lnTo>
                  <a:lnTo>
                    <a:pt x="504071" y="286231"/>
                  </a:lnTo>
                  <a:lnTo>
                    <a:pt x="255835" y="40528"/>
                  </a:lnTo>
                  <a:lnTo>
                    <a:pt x="20264" y="276099"/>
                  </a:lnTo>
                  <a:lnTo>
                    <a:pt x="0" y="255835"/>
                  </a:lnTo>
                  <a:lnTo>
                    <a:pt x="255835" y="0"/>
                  </a:lnTo>
                  <a:lnTo>
                    <a:pt x="504071" y="245703"/>
                  </a:lnTo>
                  <a:lnTo>
                    <a:pt x="749773" y="0"/>
                  </a:lnTo>
                  <a:lnTo>
                    <a:pt x="995476" y="245703"/>
                  </a:lnTo>
                  <a:lnTo>
                    <a:pt x="1243712" y="0"/>
                  </a:lnTo>
                  <a:lnTo>
                    <a:pt x="1489414" y="245703"/>
                  </a:lnTo>
                  <a:lnTo>
                    <a:pt x="1735117" y="0"/>
                  </a:lnTo>
                  <a:lnTo>
                    <a:pt x="1990952" y="255835"/>
                  </a:lnTo>
                  <a:lnTo>
                    <a:pt x="1973221" y="276099"/>
                  </a:lnTo>
                  <a:lnTo>
                    <a:pt x="1735117" y="40528"/>
                  </a:lnTo>
                  <a:close/>
                </a:path>
              </a:pathLst>
            </a:custGeom>
            <a:grpFill/>
            <a:ln w="25320" cap="flat">
              <a:noFill/>
              <a:prstDash val="solid"/>
              <a:miter/>
            </a:ln>
          </p:spPr>
          <p:txBody>
            <a:bodyPr rtlCol="0" anchor="ctr"/>
            <a:lstStyle/>
            <a:p>
              <a:endParaRPr lang="en-US" dirty="0"/>
            </a:p>
          </p:txBody>
        </p:sp>
        <p:sp>
          <p:nvSpPr>
            <p:cNvPr id="12" name="Freeform: Shape 11">
              <a:extLst>
                <a:ext uri="{FF2B5EF4-FFF2-40B4-BE49-F238E27FC236}">
                  <a16:creationId xmlns:a16="http://schemas.microsoft.com/office/drawing/2014/main" id="{5EED35EF-93A0-4921-941C-ECC67AE2A4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267504" y="2993660"/>
              <a:ext cx="1990951" cy="286230"/>
            </a:xfrm>
            <a:custGeom>
              <a:avLst/>
              <a:gdLst>
                <a:gd name="connsiteX0" fmla="*/ 1489414 w 1990951"/>
                <a:gd name="connsiteY0" fmla="*/ 286231 h 286230"/>
                <a:gd name="connsiteX1" fmla="*/ 1243712 w 1990951"/>
                <a:gd name="connsiteY1" fmla="*/ 40528 h 286230"/>
                <a:gd name="connsiteX2" fmla="*/ 995476 w 1990951"/>
                <a:gd name="connsiteY2" fmla="*/ 286231 h 286230"/>
                <a:gd name="connsiteX3" fmla="*/ 749773 w 1990951"/>
                <a:gd name="connsiteY3" fmla="*/ 40528 h 286230"/>
                <a:gd name="connsiteX4" fmla="*/ 504071 w 1990951"/>
                <a:gd name="connsiteY4" fmla="*/ 286231 h 286230"/>
                <a:gd name="connsiteX5" fmla="*/ 255835 w 1990951"/>
                <a:gd name="connsiteY5" fmla="*/ 40528 h 286230"/>
                <a:gd name="connsiteX6" fmla="*/ 20264 w 1990951"/>
                <a:gd name="connsiteY6" fmla="*/ 276099 h 286230"/>
                <a:gd name="connsiteX7" fmla="*/ 0 w 1990951"/>
                <a:gd name="connsiteY7" fmla="*/ 258368 h 286230"/>
                <a:gd name="connsiteX8" fmla="*/ 255835 w 1990951"/>
                <a:gd name="connsiteY8" fmla="*/ 0 h 286230"/>
                <a:gd name="connsiteX9" fmla="*/ 504071 w 1990951"/>
                <a:gd name="connsiteY9" fmla="*/ 248236 h 286230"/>
                <a:gd name="connsiteX10" fmla="*/ 749773 w 1990951"/>
                <a:gd name="connsiteY10" fmla="*/ 0 h 286230"/>
                <a:gd name="connsiteX11" fmla="*/ 995476 w 1990951"/>
                <a:gd name="connsiteY11" fmla="*/ 248236 h 286230"/>
                <a:gd name="connsiteX12" fmla="*/ 1243712 w 1990951"/>
                <a:gd name="connsiteY12" fmla="*/ 0 h 286230"/>
                <a:gd name="connsiteX13" fmla="*/ 1489414 w 1990951"/>
                <a:gd name="connsiteY13" fmla="*/ 248236 h 286230"/>
                <a:gd name="connsiteX14" fmla="*/ 1735117 w 1990951"/>
                <a:gd name="connsiteY14" fmla="*/ 0 h 286230"/>
                <a:gd name="connsiteX15" fmla="*/ 1990952 w 1990951"/>
                <a:gd name="connsiteY15" fmla="*/ 258368 h 286230"/>
                <a:gd name="connsiteX16" fmla="*/ 1973221 w 1990951"/>
                <a:gd name="connsiteY16" fmla="*/ 276099 h 286230"/>
                <a:gd name="connsiteX17" fmla="*/ 1735117 w 1990951"/>
                <a:gd name="connsiteY17" fmla="*/ 40528 h 286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990951" h="286230">
                  <a:moveTo>
                    <a:pt x="1489414" y="286231"/>
                  </a:moveTo>
                  <a:lnTo>
                    <a:pt x="1243712" y="40528"/>
                  </a:lnTo>
                  <a:lnTo>
                    <a:pt x="995476" y="286231"/>
                  </a:lnTo>
                  <a:lnTo>
                    <a:pt x="749773" y="40528"/>
                  </a:lnTo>
                  <a:lnTo>
                    <a:pt x="504071" y="286231"/>
                  </a:lnTo>
                  <a:lnTo>
                    <a:pt x="255835" y="40528"/>
                  </a:lnTo>
                  <a:lnTo>
                    <a:pt x="20264" y="276099"/>
                  </a:lnTo>
                  <a:lnTo>
                    <a:pt x="0" y="258368"/>
                  </a:lnTo>
                  <a:lnTo>
                    <a:pt x="255835" y="0"/>
                  </a:lnTo>
                  <a:lnTo>
                    <a:pt x="504071" y="248236"/>
                  </a:lnTo>
                  <a:lnTo>
                    <a:pt x="749773" y="0"/>
                  </a:lnTo>
                  <a:lnTo>
                    <a:pt x="995476" y="248236"/>
                  </a:lnTo>
                  <a:lnTo>
                    <a:pt x="1243712" y="0"/>
                  </a:lnTo>
                  <a:lnTo>
                    <a:pt x="1489414" y="248236"/>
                  </a:lnTo>
                  <a:lnTo>
                    <a:pt x="1735117" y="0"/>
                  </a:lnTo>
                  <a:lnTo>
                    <a:pt x="1990952" y="258368"/>
                  </a:lnTo>
                  <a:lnTo>
                    <a:pt x="1973221" y="276099"/>
                  </a:lnTo>
                  <a:lnTo>
                    <a:pt x="1735117" y="40528"/>
                  </a:lnTo>
                  <a:close/>
                </a:path>
              </a:pathLst>
            </a:custGeom>
            <a:grpFill/>
            <a:ln w="25320" cap="flat">
              <a:noFill/>
              <a:prstDash val="solid"/>
              <a:miter/>
            </a:ln>
          </p:spPr>
          <p:txBody>
            <a:bodyPr rtlCol="0" anchor="ctr"/>
            <a:lstStyle/>
            <a:p>
              <a:endParaRPr lang="en-US"/>
            </a:p>
          </p:txBody>
        </p:sp>
      </p:grpSp>
      <p:grpSp>
        <p:nvGrpSpPr>
          <p:cNvPr id="14" name="Graphic 38">
            <a:extLst>
              <a:ext uri="{FF2B5EF4-FFF2-40B4-BE49-F238E27FC236}">
                <a16:creationId xmlns:a16="http://schemas.microsoft.com/office/drawing/2014/main" id="{4E397AA7-9FED-4566-9071-A53B276542E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202912"/>
            <a:ext cx="1910252" cy="709660"/>
            <a:chOff x="2267504" y="2540250"/>
            <a:chExt cx="1990951" cy="739640"/>
          </a:xfrm>
          <a:solidFill>
            <a:schemeClr val="tx1">
              <a:alpha val="60000"/>
            </a:schemeClr>
          </a:solidFill>
        </p:grpSpPr>
        <p:sp>
          <p:nvSpPr>
            <p:cNvPr id="15" name="Freeform: Shape 14">
              <a:extLst>
                <a:ext uri="{FF2B5EF4-FFF2-40B4-BE49-F238E27FC236}">
                  <a16:creationId xmlns:a16="http://schemas.microsoft.com/office/drawing/2014/main" id="{B910B472-2416-4C1E-B5BE-4DE472BC99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267504" y="2540250"/>
              <a:ext cx="1990951" cy="286230"/>
            </a:xfrm>
            <a:custGeom>
              <a:avLst/>
              <a:gdLst>
                <a:gd name="connsiteX0" fmla="*/ 1489414 w 1990951"/>
                <a:gd name="connsiteY0" fmla="*/ 286231 h 286230"/>
                <a:gd name="connsiteX1" fmla="*/ 1243712 w 1990951"/>
                <a:gd name="connsiteY1" fmla="*/ 40528 h 286230"/>
                <a:gd name="connsiteX2" fmla="*/ 995476 w 1990951"/>
                <a:gd name="connsiteY2" fmla="*/ 286231 h 286230"/>
                <a:gd name="connsiteX3" fmla="*/ 749773 w 1990951"/>
                <a:gd name="connsiteY3" fmla="*/ 40528 h 286230"/>
                <a:gd name="connsiteX4" fmla="*/ 504071 w 1990951"/>
                <a:gd name="connsiteY4" fmla="*/ 286231 h 286230"/>
                <a:gd name="connsiteX5" fmla="*/ 255835 w 1990951"/>
                <a:gd name="connsiteY5" fmla="*/ 40528 h 286230"/>
                <a:gd name="connsiteX6" fmla="*/ 20264 w 1990951"/>
                <a:gd name="connsiteY6" fmla="*/ 276099 h 286230"/>
                <a:gd name="connsiteX7" fmla="*/ 0 w 1990951"/>
                <a:gd name="connsiteY7" fmla="*/ 255835 h 286230"/>
                <a:gd name="connsiteX8" fmla="*/ 255835 w 1990951"/>
                <a:gd name="connsiteY8" fmla="*/ 0 h 286230"/>
                <a:gd name="connsiteX9" fmla="*/ 504071 w 1990951"/>
                <a:gd name="connsiteY9" fmla="*/ 245703 h 286230"/>
                <a:gd name="connsiteX10" fmla="*/ 749773 w 1990951"/>
                <a:gd name="connsiteY10" fmla="*/ 0 h 286230"/>
                <a:gd name="connsiteX11" fmla="*/ 995476 w 1990951"/>
                <a:gd name="connsiteY11" fmla="*/ 245703 h 286230"/>
                <a:gd name="connsiteX12" fmla="*/ 1243712 w 1990951"/>
                <a:gd name="connsiteY12" fmla="*/ 0 h 286230"/>
                <a:gd name="connsiteX13" fmla="*/ 1489414 w 1990951"/>
                <a:gd name="connsiteY13" fmla="*/ 245703 h 286230"/>
                <a:gd name="connsiteX14" fmla="*/ 1735117 w 1990951"/>
                <a:gd name="connsiteY14" fmla="*/ 0 h 286230"/>
                <a:gd name="connsiteX15" fmla="*/ 1990952 w 1990951"/>
                <a:gd name="connsiteY15" fmla="*/ 255835 h 286230"/>
                <a:gd name="connsiteX16" fmla="*/ 1973221 w 1990951"/>
                <a:gd name="connsiteY16" fmla="*/ 276099 h 286230"/>
                <a:gd name="connsiteX17" fmla="*/ 1735117 w 1990951"/>
                <a:gd name="connsiteY17" fmla="*/ 40528 h 286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990951" h="286230">
                  <a:moveTo>
                    <a:pt x="1489414" y="286231"/>
                  </a:moveTo>
                  <a:lnTo>
                    <a:pt x="1243712" y="40528"/>
                  </a:lnTo>
                  <a:lnTo>
                    <a:pt x="995476" y="286231"/>
                  </a:lnTo>
                  <a:lnTo>
                    <a:pt x="749773" y="40528"/>
                  </a:lnTo>
                  <a:lnTo>
                    <a:pt x="504071" y="286231"/>
                  </a:lnTo>
                  <a:lnTo>
                    <a:pt x="255835" y="40528"/>
                  </a:lnTo>
                  <a:lnTo>
                    <a:pt x="20264" y="276099"/>
                  </a:lnTo>
                  <a:lnTo>
                    <a:pt x="0" y="255835"/>
                  </a:lnTo>
                  <a:lnTo>
                    <a:pt x="255835" y="0"/>
                  </a:lnTo>
                  <a:lnTo>
                    <a:pt x="504071" y="245703"/>
                  </a:lnTo>
                  <a:lnTo>
                    <a:pt x="749773" y="0"/>
                  </a:lnTo>
                  <a:lnTo>
                    <a:pt x="995476" y="245703"/>
                  </a:lnTo>
                  <a:lnTo>
                    <a:pt x="1243712" y="0"/>
                  </a:lnTo>
                  <a:lnTo>
                    <a:pt x="1489414" y="245703"/>
                  </a:lnTo>
                  <a:lnTo>
                    <a:pt x="1735117" y="0"/>
                  </a:lnTo>
                  <a:lnTo>
                    <a:pt x="1990952" y="255835"/>
                  </a:lnTo>
                  <a:lnTo>
                    <a:pt x="1973221" y="276099"/>
                  </a:lnTo>
                  <a:lnTo>
                    <a:pt x="1735117" y="40528"/>
                  </a:lnTo>
                  <a:close/>
                </a:path>
              </a:pathLst>
            </a:custGeom>
            <a:grpFill/>
            <a:ln w="25320" cap="flat">
              <a:noFill/>
              <a:prstDash val="solid"/>
              <a:miter/>
            </a:ln>
          </p:spPr>
          <p:txBody>
            <a:bodyPr rtlCol="0" anchor="ctr"/>
            <a:lstStyle/>
            <a:p>
              <a:endParaRPr lang="en-US" dirty="0"/>
            </a:p>
          </p:txBody>
        </p:sp>
        <p:sp>
          <p:nvSpPr>
            <p:cNvPr id="16" name="Freeform: Shape 15">
              <a:extLst>
                <a:ext uri="{FF2B5EF4-FFF2-40B4-BE49-F238E27FC236}">
                  <a16:creationId xmlns:a16="http://schemas.microsoft.com/office/drawing/2014/main" id="{40671BEA-702C-4316-BD48-AFE9D84622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267504" y="2993660"/>
              <a:ext cx="1990951" cy="286230"/>
            </a:xfrm>
            <a:custGeom>
              <a:avLst/>
              <a:gdLst>
                <a:gd name="connsiteX0" fmla="*/ 1489414 w 1990951"/>
                <a:gd name="connsiteY0" fmla="*/ 286231 h 286230"/>
                <a:gd name="connsiteX1" fmla="*/ 1243712 w 1990951"/>
                <a:gd name="connsiteY1" fmla="*/ 40528 h 286230"/>
                <a:gd name="connsiteX2" fmla="*/ 995476 w 1990951"/>
                <a:gd name="connsiteY2" fmla="*/ 286231 h 286230"/>
                <a:gd name="connsiteX3" fmla="*/ 749773 w 1990951"/>
                <a:gd name="connsiteY3" fmla="*/ 40528 h 286230"/>
                <a:gd name="connsiteX4" fmla="*/ 504071 w 1990951"/>
                <a:gd name="connsiteY4" fmla="*/ 286231 h 286230"/>
                <a:gd name="connsiteX5" fmla="*/ 255835 w 1990951"/>
                <a:gd name="connsiteY5" fmla="*/ 40528 h 286230"/>
                <a:gd name="connsiteX6" fmla="*/ 20264 w 1990951"/>
                <a:gd name="connsiteY6" fmla="*/ 276099 h 286230"/>
                <a:gd name="connsiteX7" fmla="*/ 0 w 1990951"/>
                <a:gd name="connsiteY7" fmla="*/ 258368 h 286230"/>
                <a:gd name="connsiteX8" fmla="*/ 255835 w 1990951"/>
                <a:gd name="connsiteY8" fmla="*/ 0 h 286230"/>
                <a:gd name="connsiteX9" fmla="*/ 504071 w 1990951"/>
                <a:gd name="connsiteY9" fmla="*/ 248236 h 286230"/>
                <a:gd name="connsiteX10" fmla="*/ 749773 w 1990951"/>
                <a:gd name="connsiteY10" fmla="*/ 0 h 286230"/>
                <a:gd name="connsiteX11" fmla="*/ 995476 w 1990951"/>
                <a:gd name="connsiteY11" fmla="*/ 248236 h 286230"/>
                <a:gd name="connsiteX12" fmla="*/ 1243712 w 1990951"/>
                <a:gd name="connsiteY12" fmla="*/ 0 h 286230"/>
                <a:gd name="connsiteX13" fmla="*/ 1489414 w 1990951"/>
                <a:gd name="connsiteY13" fmla="*/ 248236 h 286230"/>
                <a:gd name="connsiteX14" fmla="*/ 1735117 w 1990951"/>
                <a:gd name="connsiteY14" fmla="*/ 0 h 286230"/>
                <a:gd name="connsiteX15" fmla="*/ 1990952 w 1990951"/>
                <a:gd name="connsiteY15" fmla="*/ 258368 h 286230"/>
                <a:gd name="connsiteX16" fmla="*/ 1973221 w 1990951"/>
                <a:gd name="connsiteY16" fmla="*/ 276099 h 286230"/>
                <a:gd name="connsiteX17" fmla="*/ 1735117 w 1990951"/>
                <a:gd name="connsiteY17" fmla="*/ 40528 h 286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990951" h="286230">
                  <a:moveTo>
                    <a:pt x="1489414" y="286231"/>
                  </a:moveTo>
                  <a:lnTo>
                    <a:pt x="1243712" y="40528"/>
                  </a:lnTo>
                  <a:lnTo>
                    <a:pt x="995476" y="286231"/>
                  </a:lnTo>
                  <a:lnTo>
                    <a:pt x="749773" y="40528"/>
                  </a:lnTo>
                  <a:lnTo>
                    <a:pt x="504071" y="286231"/>
                  </a:lnTo>
                  <a:lnTo>
                    <a:pt x="255835" y="40528"/>
                  </a:lnTo>
                  <a:lnTo>
                    <a:pt x="20264" y="276099"/>
                  </a:lnTo>
                  <a:lnTo>
                    <a:pt x="0" y="258368"/>
                  </a:lnTo>
                  <a:lnTo>
                    <a:pt x="255835" y="0"/>
                  </a:lnTo>
                  <a:lnTo>
                    <a:pt x="504071" y="248236"/>
                  </a:lnTo>
                  <a:lnTo>
                    <a:pt x="749773" y="0"/>
                  </a:lnTo>
                  <a:lnTo>
                    <a:pt x="995476" y="248236"/>
                  </a:lnTo>
                  <a:lnTo>
                    <a:pt x="1243712" y="0"/>
                  </a:lnTo>
                  <a:lnTo>
                    <a:pt x="1489414" y="248236"/>
                  </a:lnTo>
                  <a:lnTo>
                    <a:pt x="1735117" y="0"/>
                  </a:lnTo>
                  <a:lnTo>
                    <a:pt x="1990952" y="258368"/>
                  </a:lnTo>
                  <a:lnTo>
                    <a:pt x="1973221" y="276099"/>
                  </a:lnTo>
                  <a:lnTo>
                    <a:pt x="1735117" y="40528"/>
                  </a:lnTo>
                  <a:close/>
                </a:path>
              </a:pathLst>
            </a:custGeom>
            <a:grpFill/>
            <a:ln w="25320" cap="flat">
              <a:noFill/>
              <a:prstDash val="solid"/>
              <a:miter/>
            </a:ln>
          </p:spPr>
          <p:txBody>
            <a:bodyPr rtlCol="0" anchor="ctr"/>
            <a:lstStyle/>
            <a:p>
              <a:endParaRPr lang="en-US"/>
            </a:p>
          </p:txBody>
        </p:sp>
      </p:grpSp>
      <p:grpSp>
        <p:nvGrpSpPr>
          <p:cNvPr id="18" name="Graphic 4">
            <a:extLst>
              <a:ext uri="{FF2B5EF4-FFF2-40B4-BE49-F238E27FC236}">
                <a16:creationId xmlns:a16="http://schemas.microsoft.com/office/drawing/2014/main" id="{C6F74901-2A71-43C3-837C-27CCD6B6D63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655887" y="2203010"/>
            <a:ext cx="975169" cy="975171"/>
            <a:chOff x="5829300" y="3162300"/>
            <a:chExt cx="532256" cy="532257"/>
          </a:xfrm>
          <a:solidFill>
            <a:schemeClr val="tx1"/>
          </a:solidFill>
        </p:grpSpPr>
        <p:sp>
          <p:nvSpPr>
            <p:cNvPr id="19" name="Freeform: Shape 18">
              <a:extLst>
                <a:ext uri="{FF2B5EF4-FFF2-40B4-BE49-F238E27FC236}">
                  <a16:creationId xmlns:a16="http://schemas.microsoft.com/office/drawing/2014/main" id="{A92DF49A-063A-4F60-BE30-D268264925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9208" y="3192208"/>
              <a:ext cx="112966" cy="112966"/>
            </a:xfrm>
            <a:custGeom>
              <a:avLst/>
              <a:gdLst>
                <a:gd name="connsiteX0" fmla="*/ 112967 w 112966"/>
                <a:gd name="connsiteY0" fmla="*/ 0 h 112966"/>
                <a:gd name="connsiteX1" fmla="*/ 0 w 112966"/>
                <a:gd name="connsiteY1" fmla="*/ 112967 h 112966"/>
                <a:gd name="connsiteX2" fmla="*/ 112967 w 112966"/>
                <a:gd name="connsiteY2" fmla="*/ 0 h 112966"/>
              </a:gdLst>
              <a:ahLst/>
              <a:cxnLst>
                <a:cxn ang="0">
                  <a:pos x="connsiteX0" y="connsiteY0"/>
                </a:cxn>
                <a:cxn ang="0">
                  <a:pos x="connsiteX1" y="connsiteY1"/>
                </a:cxn>
                <a:cxn ang="0">
                  <a:pos x="connsiteX2" y="connsiteY2"/>
                </a:cxn>
              </a:cxnLst>
              <a:rect l="l" t="t" r="r" b="b"/>
              <a:pathLst>
                <a:path w="112966" h="112966">
                  <a:moveTo>
                    <a:pt x="112967" y="0"/>
                  </a:moveTo>
                  <a:lnTo>
                    <a:pt x="0" y="112967"/>
                  </a:lnTo>
                  <a:cubicBezTo>
                    <a:pt x="25356" y="64747"/>
                    <a:pt x="64747" y="25356"/>
                    <a:pt x="112967" y="0"/>
                  </a:cubicBezTo>
                  <a:close/>
                </a:path>
              </a:pathLst>
            </a:custGeom>
            <a:grpFill/>
            <a:ln w="9525"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70DCBBE0-7DEE-43ED-BEE3-ABB179CFC1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31205" y="3164205"/>
              <a:ext cx="230314" cy="230314"/>
            </a:xfrm>
            <a:custGeom>
              <a:avLst/>
              <a:gdLst>
                <a:gd name="connsiteX0" fmla="*/ 230314 w 230314"/>
                <a:gd name="connsiteY0" fmla="*/ 0 h 230314"/>
                <a:gd name="connsiteX1" fmla="*/ 0 w 230314"/>
                <a:gd name="connsiteY1" fmla="*/ 230314 h 230314"/>
                <a:gd name="connsiteX2" fmla="*/ 3524 w 230314"/>
                <a:gd name="connsiteY2" fmla="*/ 209550 h 230314"/>
                <a:gd name="connsiteX3" fmla="*/ 209550 w 230314"/>
                <a:gd name="connsiteY3" fmla="*/ 3524 h 230314"/>
                <a:gd name="connsiteX4" fmla="*/ 230314 w 230314"/>
                <a:gd name="connsiteY4" fmla="*/ 0 h 2303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314" h="230314">
                  <a:moveTo>
                    <a:pt x="230314" y="0"/>
                  </a:moveTo>
                  <a:lnTo>
                    <a:pt x="0" y="230314"/>
                  </a:lnTo>
                  <a:cubicBezTo>
                    <a:pt x="953" y="223361"/>
                    <a:pt x="2095" y="216408"/>
                    <a:pt x="3524" y="209550"/>
                  </a:cubicBezTo>
                  <a:lnTo>
                    <a:pt x="209550" y="3524"/>
                  </a:lnTo>
                  <a:cubicBezTo>
                    <a:pt x="216408" y="2095"/>
                    <a:pt x="223361" y="953"/>
                    <a:pt x="230314" y="0"/>
                  </a:cubicBezTo>
                  <a:close/>
                </a:path>
              </a:pathLst>
            </a:custGeom>
            <a:grpFill/>
            <a:ln w="9525"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539FE8DF-D1B2-4074-9BDF-C458EA0123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29300" y="3162300"/>
              <a:ext cx="294131" cy="294131"/>
            </a:xfrm>
            <a:custGeom>
              <a:avLst/>
              <a:gdLst>
                <a:gd name="connsiteX0" fmla="*/ 294132 w 294131"/>
                <a:gd name="connsiteY0" fmla="*/ 1238 h 294131"/>
                <a:gd name="connsiteX1" fmla="*/ 1238 w 294131"/>
                <a:gd name="connsiteY1" fmla="*/ 294132 h 294131"/>
                <a:gd name="connsiteX2" fmla="*/ 0 w 294131"/>
                <a:gd name="connsiteY2" fmla="*/ 278225 h 294131"/>
                <a:gd name="connsiteX3" fmla="*/ 278225 w 294131"/>
                <a:gd name="connsiteY3" fmla="*/ 0 h 294131"/>
                <a:gd name="connsiteX4" fmla="*/ 294132 w 294131"/>
                <a:gd name="connsiteY4" fmla="*/ 1238 h 294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131" h="294131">
                  <a:moveTo>
                    <a:pt x="294132" y="1238"/>
                  </a:moveTo>
                  <a:lnTo>
                    <a:pt x="1238" y="294132"/>
                  </a:lnTo>
                  <a:cubicBezTo>
                    <a:pt x="667" y="288893"/>
                    <a:pt x="0" y="283559"/>
                    <a:pt x="0" y="278225"/>
                  </a:cubicBezTo>
                  <a:lnTo>
                    <a:pt x="278225" y="0"/>
                  </a:lnTo>
                  <a:cubicBezTo>
                    <a:pt x="283559" y="0"/>
                    <a:pt x="288893" y="667"/>
                    <a:pt x="294132" y="1238"/>
                  </a:cubicBezTo>
                  <a:close/>
                </a:path>
              </a:pathLst>
            </a:custGeom>
            <a:grpFill/>
            <a:ln w="9525"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61C143B5-6E24-417D-A035-65747A8E9D5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37205" y="3170110"/>
              <a:ext cx="337184" cy="337280"/>
            </a:xfrm>
            <a:custGeom>
              <a:avLst/>
              <a:gdLst>
                <a:gd name="connsiteX0" fmla="*/ 337185 w 337184"/>
                <a:gd name="connsiteY0" fmla="*/ 3905 h 337280"/>
                <a:gd name="connsiteX1" fmla="*/ 3810 w 337184"/>
                <a:gd name="connsiteY1" fmla="*/ 337280 h 337280"/>
                <a:gd name="connsiteX2" fmla="*/ 0 w 337184"/>
                <a:gd name="connsiteY2" fmla="*/ 323850 h 337280"/>
                <a:gd name="connsiteX3" fmla="*/ 323850 w 337184"/>
                <a:gd name="connsiteY3" fmla="*/ 0 h 337280"/>
                <a:gd name="connsiteX4" fmla="*/ 337185 w 337184"/>
                <a:gd name="connsiteY4" fmla="*/ 3905 h 3372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7184" h="337280">
                  <a:moveTo>
                    <a:pt x="337185" y="3905"/>
                  </a:moveTo>
                  <a:lnTo>
                    <a:pt x="3810" y="337280"/>
                  </a:lnTo>
                  <a:cubicBezTo>
                    <a:pt x="2381" y="332899"/>
                    <a:pt x="1143" y="328422"/>
                    <a:pt x="0" y="323850"/>
                  </a:cubicBezTo>
                  <a:lnTo>
                    <a:pt x="323850" y="0"/>
                  </a:lnTo>
                  <a:cubicBezTo>
                    <a:pt x="328327" y="1715"/>
                    <a:pt x="332804" y="2477"/>
                    <a:pt x="337185" y="3905"/>
                  </a:cubicBezTo>
                  <a:close/>
                </a:path>
              </a:pathLst>
            </a:custGeom>
            <a:grpFill/>
            <a:ln w="9525"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0331ED8C-8819-4FFB-BF3C-FDA6A90D4B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3207" y="3186207"/>
              <a:ext cx="364617" cy="364617"/>
            </a:xfrm>
            <a:custGeom>
              <a:avLst/>
              <a:gdLst>
                <a:gd name="connsiteX0" fmla="*/ 364617 w 364617"/>
                <a:gd name="connsiteY0" fmla="*/ 5620 h 364617"/>
                <a:gd name="connsiteX1" fmla="*/ 5620 w 364617"/>
                <a:gd name="connsiteY1" fmla="*/ 364617 h 364617"/>
                <a:gd name="connsiteX2" fmla="*/ 0 w 364617"/>
                <a:gd name="connsiteY2" fmla="*/ 353187 h 364617"/>
                <a:gd name="connsiteX3" fmla="*/ 353187 w 364617"/>
                <a:gd name="connsiteY3" fmla="*/ 0 h 364617"/>
                <a:gd name="connsiteX4" fmla="*/ 364617 w 364617"/>
                <a:gd name="connsiteY4" fmla="*/ 5620 h 3646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4617" h="364617">
                  <a:moveTo>
                    <a:pt x="364617" y="5620"/>
                  </a:moveTo>
                  <a:lnTo>
                    <a:pt x="5620" y="364617"/>
                  </a:lnTo>
                  <a:cubicBezTo>
                    <a:pt x="3620" y="360902"/>
                    <a:pt x="1715" y="357092"/>
                    <a:pt x="0" y="353187"/>
                  </a:cubicBezTo>
                  <a:lnTo>
                    <a:pt x="353187" y="0"/>
                  </a:lnTo>
                  <a:cubicBezTo>
                    <a:pt x="357092" y="1715"/>
                    <a:pt x="360902" y="3715"/>
                    <a:pt x="364617" y="5620"/>
                  </a:cubicBezTo>
                  <a:close/>
                </a:path>
              </a:pathLst>
            </a:custGeom>
            <a:grpFill/>
            <a:ln w="9525"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2A39574D-5ECC-4A94-9CB6-646D90DA5A6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75305" y="3208305"/>
              <a:ext cx="380238" cy="380238"/>
            </a:xfrm>
            <a:custGeom>
              <a:avLst/>
              <a:gdLst>
                <a:gd name="connsiteX0" fmla="*/ 380238 w 380238"/>
                <a:gd name="connsiteY0" fmla="*/ 7239 h 380238"/>
                <a:gd name="connsiteX1" fmla="*/ 7239 w 380238"/>
                <a:gd name="connsiteY1" fmla="*/ 380238 h 380238"/>
                <a:gd name="connsiteX2" fmla="*/ 0 w 380238"/>
                <a:gd name="connsiteY2" fmla="*/ 370713 h 380238"/>
                <a:gd name="connsiteX3" fmla="*/ 370237 w 380238"/>
                <a:gd name="connsiteY3" fmla="*/ 0 h 380238"/>
                <a:gd name="connsiteX4" fmla="*/ 380238 w 380238"/>
                <a:gd name="connsiteY4" fmla="*/ 7239 h 3802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238" h="380238">
                  <a:moveTo>
                    <a:pt x="380238" y="7239"/>
                  </a:moveTo>
                  <a:lnTo>
                    <a:pt x="7239" y="380238"/>
                  </a:lnTo>
                  <a:cubicBezTo>
                    <a:pt x="4763" y="377000"/>
                    <a:pt x="2381" y="373571"/>
                    <a:pt x="0" y="370713"/>
                  </a:cubicBezTo>
                  <a:lnTo>
                    <a:pt x="370237" y="0"/>
                  </a:lnTo>
                  <a:cubicBezTo>
                    <a:pt x="373571" y="2381"/>
                    <a:pt x="377000" y="4763"/>
                    <a:pt x="380238" y="7239"/>
                  </a:cubicBezTo>
                  <a:close/>
                </a:path>
              </a:pathLst>
            </a:custGeom>
            <a:grpFill/>
            <a:ln w="9525"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6A73D6F7-977D-4026-8F68-CA63C162C6D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02832" y="3235832"/>
              <a:ext cx="385191" cy="385191"/>
            </a:xfrm>
            <a:custGeom>
              <a:avLst/>
              <a:gdLst>
                <a:gd name="connsiteX0" fmla="*/ 380905 w 385191"/>
                <a:gd name="connsiteY0" fmla="*/ 4286 h 385191"/>
                <a:gd name="connsiteX1" fmla="*/ 385191 w 385191"/>
                <a:gd name="connsiteY1" fmla="*/ 8573 h 385191"/>
                <a:gd name="connsiteX2" fmla="*/ 8573 w 385191"/>
                <a:gd name="connsiteY2" fmla="*/ 385191 h 385191"/>
                <a:gd name="connsiteX3" fmla="*/ 4286 w 385191"/>
                <a:gd name="connsiteY3" fmla="*/ 380905 h 385191"/>
                <a:gd name="connsiteX4" fmla="*/ 0 w 385191"/>
                <a:gd name="connsiteY4" fmla="*/ 376523 h 385191"/>
                <a:gd name="connsiteX5" fmla="*/ 376523 w 385191"/>
                <a:gd name="connsiteY5" fmla="*/ 0 h 385191"/>
                <a:gd name="connsiteX6" fmla="*/ 380905 w 385191"/>
                <a:gd name="connsiteY6" fmla="*/ 4286 h 385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5191" h="385191">
                  <a:moveTo>
                    <a:pt x="380905" y="4286"/>
                  </a:moveTo>
                  <a:lnTo>
                    <a:pt x="385191" y="8573"/>
                  </a:lnTo>
                  <a:lnTo>
                    <a:pt x="8573" y="385191"/>
                  </a:lnTo>
                  <a:lnTo>
                    <a:pt x="4286" y="380905"/>
                  </a:lnTo>
                  <a:cubicBezTo>
                    <a:pt x="2762" y="379476"/>
                    <a:pt x="1334" y="377952"/>
                    <a:pt x="0" y="376523"/>
                  </a:cubicBezTo>
                  <a:lnTo>
                    <a:pt x="376523" y="0"/>
                  </a:lnTo>
                  <a:cubicBezTo>
                    <a:pt x="377952" y="1334"/>
                    <a:pt x="379476" y="2667"/>
                    <a:pt x="380905" y="4286"/>
                  </a:cubicBezTo>
                  <a:close/>
                </a:path>
              </a:pathLst>
            </a:custGeom>
            <a:grpFill/>
            <a:ln w="9525"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56348370-4FD9-4A99-BB05-944D5B0B0E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35789" y="3268313"/>
              <a:ext cx="379761" cy="380237"/>
            </a:xfrm>
            <a:custGeom>
              <a:avLst/>
              <a:gdLst>
                <a:gd name="connsiteX0" fmla="*/ 372428 w 379761"/>
                <a:gd name="connsiteY0" fmla="*/ 0 h 380237"/>
                <a:gd name="connsiteX1" fmla="*/ 379762 w 379761"/>
                <a:gd name="connsiteY1" fmla="*/ 9525 h 380237"/>
                <a:gd name="connsiteX2" fmla="*/ 9525 w 379761"/>
                <a:gd name="connsiteY2" fmla="*/ 380238 h 380237"/>
                <a:gd name="connsiteX3" fmla="*/ 0 w 379761"/>
                <a:gd name="connsiteY3" fmla="*/ 372904 h 380237"/>
              </a:gdLst>
              <a:ahLst/>
              <a:cxnLst>
                <a:cxn ang="0">
                  <a:pos x="connsiteX0" y="connsiteY0"/>
                </a:cxn>
                <a:cxn ang="0">
                  <a:pos x="connsiteX1" y="connsiteY1"/>
                </a:cxn>
                <a:cxn ang="0">
                  <a:pos x="connsiteX2" y="connsiteY2"/>
                </a:cxn>
                <a:cxn ang="0">
                  <a:pos x="connsiteX3" y="connsiteY3"/>
                </a:cxn>
              </a:cxnLst>
              <a:rect l="l" t="t" r="r" b="b"/>
              <a:pathLst>
                <a:path w="379761" h="380237">
                  <a:moveTo>
                    <a:pt x="372428" y="0"/>
                  </a:moveTo>
                  <a:cubicBezTo>
                    <a:pt x="374999" y="3239"/>
                    <a:pt x="377381" y="6572"/>
                    <a:pt x="379762" y="9525"/>
                  </a:cubicBezTo>
                  <a:lnTo>
                    <a:pt x="9525" y="380238"/>
                  </a:lnTo>
                  <a:cubicBezTo>
                    <a:pt x="6096" y="377857"/>
                    <a:pt x="2762" y="375476"/>
                    <a:pt x="0" y="372904"/>
                  </a:cubicBezTo>
                  <a:close/>
                </a:path>
              </a:pathLst>
            </a:custGeom>
            <a:grpFill/>
            <a:ln w="9525"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D1146D46-43DB-4487-A191-0970511C33C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2841" y="3305841"/>
              <a:ext cx="364807" cy="364807"/>
            </a:xfrm>
            <a:custGeom>
              <a:avLst/>
              <a:gdLst>
                <a:gd name="connsiteX0" fmla="*/ 359188 w 364807"/>
                <a:gd name="connsiteY0" fmla="*/ 0 h 364807"/>
                <a:gd name="connsiteX1" fmla="*/ 364808 w 364807"/>
                <a:gd name="connsiteY1" fmla="*/ 11621 h 364807"/>
                <a:gd name="connsiteX2" fmla="*/ 11621 w 364807"/>
                <a:gd name="connsiteY2" fmla="*/ 364808 h 364807"/>
                <a:gd name="connsiteX3" fmla="*/ 0 w 364807"/>
                <a:gd name="connsiteY3" fmla="*/ 359188 h 364807"/>
              </a:gdLst>
              <a:ahLst/>
              <a:cxnLst>
                <a:cxn ang="0">
                  <a:pos x="connsiteX0" y="connsiteY0"/>
                </a:cxn>
                <a:cxn ang="0">
                  <a:pos x="connsiteX1" y="connsiteY1"/>
                </a:cxn>
                <a:cxn ang="0">
                  <a:pos x="connsiteX2" y="connsiteY2"/>
                </a:cxn>
                <a:cxn ang="0">
                  <a:pos x="connsiteX3" y="connsiteY3"/>
                </a:cxn>
              </a:cxnLst>
              <a:rect l="l" t="t" r="r" b="b"/>
              <a:pathLst>
                <a:path w="364807" h="364807">
                  <a:moveTo>
                    <a:pt x="359188" y="0"/>
                  </a:moveTo>
                  <a:cubicBezTo>
                    <a:pt x="361188" y="3905"/>
                    <a:pt x="362998" y="7715"/>
                    <a:pt x="364808" y="11621"/>
                  </a:cubicBezTo>
                  <a:lnTo>
                    <a:pt x="11621" y="364808"/>
                  </a:lnTo>
                  <a:cubicBezTo>
                    <a:pt x="7715" y="362998"/>
                    <a:pt x="3905" y="361188"/>
                    <a:pt x="0" y="359188"/>
                  </a:cubicBezTo>
                  <a:close/>
                </a:path>
              </a:pathLst>
            </a:custGeom>
            <a:grpFill/>
            <a:ln w="9525"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517B7142-9D64-4D34-B23C-9471326AD6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16370" y="3349466"/>
              <a:ext cx="337280" cy="337280"/>
            </a:xfrm>
            <a:custGeom>
              <a:avLst/>
              <a:gdLst>
                <a:gd name="connsiteX0" fmla="*/ 333470 w 337280"/>
                <a:gd name="connsiteY0" fmla="*/ 0 h 337280"/>
                <a:gd name="connsiteX1" fmla="*/ 337280 w 337280"/>
                <a:gd name="connsiteY1" fmla="*/ 13430 h 337280"/>
                <a:gd name="connsiteX2" fmla="*/ 13430 w 337280"/>
                <a:gd name="connsiteY2" fmla="*/ 337280 h 337280"/>
                <a:gd name="connsiteX3" fmla="*/ 0 w 337280"/>
                <a:gd name="connsiteY3" fmla="*/ 333470 h 337280"/>
              </a:gdLst>
              <a:ahLst/>
              <a:cxnLst>
                <a:cxn ang="0">
                  <a:pos x="connsiteX0" y="connsiteY0"/>
                </a:cxn>
                <a:cxn ang="0">
                  <a:pos x="connsiteX1" y="connsiteY1"/>
                </a:cxn>
                <a:cxn ang="0">
                  <a:pos x="connsiteX2" y="connsiteY2"/>
                </a:cxn>
                <a:cxn ang="0">
                  <a:pos x="connsiteX3" y="connsiteY3"/>
                </a:cxn>
              </a:cxnLst>
              <a:rect l="l" t="t" r="r" b="b"/>
              <a:pathLst>
                <a:path w="337280" h="337280">
                  <a:moveTo>
                    <a:pt x="333470" y="0"/>
                  </a:moveTo>
                  <a:cubicBezTo>
                    <a:pt x="334899" y="4382"/>
                    <a:pt x="336137" y="8858"/>
                    <a:pt x="337280" y="13430"/>
                  </a:cubicBezTo>
                  <a:lnTo>
                    <a:pt x="13430" y="337280"/>
                  </a:lnTo>
                  <a:cubicBezTo>
                    <a:pt x="8858" y="336137"/>
                    <a:pt x="4382" y="334899"/>
                    <a:pt x="0" y="333470"/>
                  </a:cubicBezTo>
                  <a:close/>
                </a:path>
              </a:pathLst>
            </a:custGeom>
            <a:grpFill/>
            <a:ln w="9525"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E8EB71CD-AB26-440E-A0D5-E1081DB55A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67329" y="3400425"/>
              <a:ext cx="294227" cy="294132"/>
            </a:xfrm>
            <a:custGeom>
              <a:avLst/>
              <a:gdLst>
                <a:gd name="connsiteX0" fmla="*/ 292989 w 294227"/>
                <a:gd name="connsiteY0" fmla="*/ 0 h 294132"/>
                <a:gd name="connsiteX1" fmla="*/ 294227 w 294227"/>
                <a:gd name="connsiteY1" fmla="*/ 15907 h 294132"/>
                <a:gd name="connsiteX2" fmla="*/ 15907 w 294227"/>
                <a:gd name="connsiteY2" fmla="*/ 294132 h 294132"/>
                <a:gd name="connsiteX3" fmla="*/ 0 w 294227"/>
                <a:gd name="connsiteY3" fmla="*/ 292894 h 294132"/>
              </a:gdLst>
              <a:ahLst/>
              <a:cxnLst>
                <a:cxn ang="0">
                  <a:pos x="connsiteX0" y="connsiteY0"/>
                </a:cxn>
                <a:cxn ang="0">
                  <a:pos x="connsiteX1" y="connsiteY1"/>
                </a:cxn>
                <a:cxn ang="0">
                  <a:pos x="connsiteX2" y="connsiteY2"/>
                </a:cxn>
                <a:cxn ang="0">
                  <a:pos x="connsiteX3" y="connsiteY3"/>
                </a:cxn>
              </a:cxnLst>
              <a:rect l="l" t="t" r="r" b="b"/>
              <a:pathLst>
                <a:path w="294227" h="294132">
                  <a:moveTo>
                    <a:pt x="292989" y="0"/>
                  </a:moveTo>
                  <a:cubicBezTo>
                    <a:pt x="293561" y="5334"/>
                    <a:pt x="293942" y="10668"/>
                    <a:pt x="294227" y="15907"/>
                  </a:cubicBezTo>
                  <a:lnTo>
                    <a:pt x="15907" y="294132"/>
                  </a:lnTo>
                  <a:cubicBezTo>
                    <a:pt x="10668" y="294132"/>
                    <a:pt x="5334" y="293465"/>
                    <a:pt x="0" y="292894"/>
                  </a:cubicBezTo>
                  <a:close/>
                </a:path>
              </a:pathLst>
            </a:custGeom>
            <a:grpFill/>
            <a:ln w="9525"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34423BD2-7458-4680-AF49-5013C9D30E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29337" y="3462337"/>
              <a:ext cx="230314" cy="230314"/>
            </a:xfrm>
            <a:custGeom>
              <a:avLst/>
              <a:gdLst>
                <a:gd name="connsiteX0" fmla="*/ 230315 w 230314"/>
                <a:gd name="connsiteY0" fmla="*/ 0 h 230314"/>
                <a:gd name="connsiteX1" fmla="*/ 226886 w 230314"/>
                <a:gd name="connsiteY1" fmla="*/ 20574 h 230314"/>
                <a:gd name="connsiteX2" fmla="*/ 20669 w 230314"/>
                <a:gd name="connsiteY2" fmla="*/ 226790 h 230314"/>
                <a:gd name="connsiteX3" fmla="*/ 0 w 230314"/>
                <a:gd name="connsiteY3" fmla="*/ 230315 h 230314"/>
              </a:gdLst>
              <a:ahLst/>
              <a:cxnLst>
                <a:cxn ang="0">
                  <a:pos x="connsiteX0" y="connsiteY0"/>
                </a:cxn>
                <a:cxn ang="0">
                  <a:pos x="connsiteX1" y="connsiteY1"/>
                </a:cxn>
                <a:cxn ang="0">
                  <a:pos x="connsiteX2" y="connsiteY2"/>
                </a:cxn>
                <a:cxn ang="0">
                  <a:pos x="connsiteX3" y="connsiteY3"/>
                </a:cxn>
              </a:cxnLst>
              <a:rect l="l" t="t" r="r" b="b"/>
              <a:pathLst>
                <a:path w="230314" h="230314">
                  <a:moveTo>
                    <a:pt x="230315" y="0"/>
                  </a:moveTo>
                  <a:cubicBezTo>
                    <a:pt x="229457" y="6953"/>
                    <a:pt x="228314" y="13716"/>
                    <a:pt x="226886" y="20574"/>
                  </a:cubicBezTo>
                  <a:lnTo>
                    <a:pt x="20669" y="226790"/>
                  </a:lnTo>
                  <a:cubicBezTo>
                    <a:pt x="13811" y="228314"/>
                    <a:pt x="6953" y="229457"/>
                    <a:pt x="0" y="230315"/>
                  </a:cubicBezTo>
                  <a:close/>
                </a:path>
              </a:pathLst>
            </a:custGeom>
            <a:grpFill/>
            <a:ln w="9525" cap="flat">
              <a:no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id="{25547DC8-8B87-4446-9CC9-65AF04A5FE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18682" y="3551682"/>
              <a:ext cx="112871" cy="112871"/>
            </a:xfrm>
            <a:custGeom>
              <a:avLst/>
              <a:gdLst>
                <a:gd name="connsiteX0" fmla="*/ 112871 w 112871"/>
                <a:gd name="connsiteY0" fmla="*/ 0 h 112871"/>
                <a:gd name="connsiteX1" fmla="*/ 0 w 112871"/>
                <a:gd name="connsiteY1" fmla="*/ 112871 h 112871"/>
              </a:gdLst>
              <a:ahLst/>
              <a:cxnLst>
                <a:cxn ang="0">
                  <a:pos x="connsiteX0" y="connsiteY0"/>
                </a:cxn>
                <a:cxn ang="0">
                  <a:pos x="connsiteX1" y="connsiteY1"/>
                </a:cxn>
              </a:cxnLst>
              <a:rect l="l" t="t" r="r" b="b"/>
              <a:pathLst>
                <a:path w="112871" h="112871">
                  <a:moveTo>
                    <a:pt x="112871" y="0"/>
                  </a:moveTo>
                  <a:cubicBezTo>
                    <a:pt x="87618" y="48239"/>
                    <a:pt x="48239" y="87618"/>
                    <a:pt x="0" y="112871"/>
                  </a:cubicBezTo>
                  <a:close/>
                </a:path>
              </a:pathLst>
            </a:custGeom>
            <a:grpFill/>
            <a:ln w="9525" cap="flat">
              <a:noFill/>
              <a:prstDash val="solid"/>
              <a:miter/>
            </a:ln>
          </p:spPr>
          <p:txBody>
            <a:bodyPr rtlCol="0" anchor="ctr"/>
            <a:lstStyle/>
            <a:p>
              <a:endParaRPr lang="en-US" dirty="0"/>
            </a:p>
          </p:txBody>
        </p:sp>
      </p:grpSp>
      <p:sp>
        <p:nvSpPr>
          <p:cNvPr id="33" name="Oval 32">
            <a:extLst>
              <a:ext uri="{FF2B5EF4-FFF2-40B4-BE49-F238E27FC236}">
                <a16:creationId xmlns:a16="http://schemas.microsoft.com/office/drawing/2014/main" id="{EC11F68A-CC71-4196-BBF3-20CDCD75D4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9502" y="4752208"/>
            <a:ext cx="365021" cy="365021"/>
          </a:xfrm>
          <a:prstGeom prst="ellipse">
            <a:avLst/>
          </a:prstGeom>
          <a:solidFill>
            <a:srgbClr val="FFFFFF"/>
          </a:solid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Oval 34">
            <a:extLst>
              <a:ext uri="{FF2B5EF4-FFF2-40B4-BE49-F238E27FC236}">
                <a16:creationId xmlns:a16="http://schemas.microsoft.com/office/drawing/2014/main" id="{085F9950-F10E-4E64-962B-F703457898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9502" y="4752208"/>
            <a:ext cx="365021" cy="365021"/>
          </a:xfrm>
          <a:prstGeom prst="ellipse">
            <a:avLst/>
          </a:prstGeom>
          <a:solidFill>
            <a:schemeClr val="accent1">
              <a:alpha val="2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 name="内容占位符 2">
            <a:extLst>
              <a:ext uri="{FF2B5EF4-FFF2-40B4-BE49-F238E27FC236}">
                <a16:creationId xmlns:a16="http://schemas.microsoft.com/office/drawing/2014/main" id="{65831FB5-192C-5F41-9604-A4735B1C0C57}"/>
              </a:ext>
            </a:extLst>
          </p:cNvPr>
          <p:cNvSpPr>
            <a:spLocks noGrp="1"/>
          </p:cNvSpPr>
          <p:nvPr>
            <p:ph idx="1"/>
          </p:nvPr>
        </p:nvSpPr>
        <p:spPr>
          <a:xfrm>
            <a:off x="6234868" y="1130846"/>
            <a:ext cx="5217173" cy="4351338"/>
          </a:xfrm>
        </p:spPr>
        <p:txBody>
          <a:bodyPr>
            <a:normAutofit/>
          </a:bodyPr>
          <a:lstStyle/>
          <a:p>
            <a:pPr marL="514350" indent="-514350">
              <a:lnSpc>
                <a:spcPct val="100000"/>
              </a:lnSpc>
              <a:buFont typeface="+mj-lt"/>
              <a:buAutoNum type="arabicPeriod"/>
            </a:pPr>
            <a:r>
              <a:rPr kumimoji="1" lang="en-US" altLang="zh-CN" sz="2400"/>
              <a:t>Heat up oil. Add pepper corn and wait until fragrant.</a:t>
            </a:r>
          </a:p>
          <a:p>
            <a:pPr marL="514350" indent="-514350">
              <a:lnSpc>
                <a:spcPct val="100000"/>
              </a:lnSpc>
              <a:buFont typeface="+mj-lt"/>
              <a:buAutoNum type="arabicPeriod"/>
            </a:pPr>
            <a:r>
              <a:rPr kumimoji="1" lang="en-US" altLang="zh-CN" sz="2400"/>
              <a:t>Pour the pork with green onion, ginger, spicy sauce.</a:t>
            </a:r>
          </a:p>
          <a:p>
            <a:pPr marL="514350" indent="-514350">
              <a:lnSpc>
                <a:spcPct val="100000"/>
              </a:lnSpc>
              <a:buFont typeface="+mj-lt"/>
              <a:buAutoNum type="arabicPeriod"/>
            </a:pPr>
            <a:r>
              <a:rPr kumimoji="1" lang="en-US" altLang="zh-CN" sz="2400"/>
              <a:t>Pour Tofu and add half bowl of water. Add chili powder, soy sauce, sugar. Wait 5 minutes and add green onion again.</a:t>
            </a:r>
          </a:p>
          <a:p>
            <a:pPr marL="514350" indent="-514350">
              <a:lnSpc>
                <a:spcPct val="100000"/>
              </a:lnSpc>
              <a:buFont typeface="+mj-lt"/>
              <a:buAutoNum type="arabicPeriod"/>
            </a:pPr>
            <a:r>
              <a:rPr kumimoji="1" lang="en-US" altLang="zh-CN" sz="2400"/>
              <a:t>Wait 2 minutes, the dish is ready!</a:t>
            </a:r>
          </a:p>
          <a:p>
            <a:pPr marL="514350" indent="-514350">
              <a:lnSpc>
                <a:spcPct val="100000"/>
              </a:lnSpc>
              <a:buFont typeface="+mj-lt"/>
              <a:buAutoNum type="arabicPeriod"/>
            </a:pPr>
            <a:endParaRPr kumimoji="1" lang="zh-CN" altLang="en-US" sz="2400"/>
          </a:p>
        </p:txBody>
      </p:sp>
    </p:spTree>
    <p:extLst>
      <p:ext uri="{BB962C8B-B14F-4D97-AF65-F5344CB8AC3E}">
        <p14:creationId xmlns:p14="http://schemas.microsoft.com/office/powerpoint/2010/main" val="187644485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 name="Graphic 185">
            <a:extLst>
              <a:ext uri="{FF2B5EF4-FFF2-40B4-BE49-F238E27FC236}">
                <a16:creationId xmlns:a16="http://schemas.microsoft.com/office/drawing/2014/main" id="{8A351602-3772-4279-B0D3-A523F6F6EAB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999576" y="5987064"/>
            <a:ext cx="1054466" cy="469689"/>
            <a:chOff x="9841624" y="4115729"/>
            <a:chExt cx="602169" cy="268223"/>
          </a:xfrm>
          <a:solidFill>
            <a:schemeClr val="tx1"/>
          </a:solidFill>
        </p:grpSpPr>
        <p:sp>
          <p:nvSpPr>
            <p:cNvPr id="11" name="Freeform: Shape 10">
              <a:extLst>
                <a:ext uri="{FF2B5EF4-FFF2-40B4-BE49-F238E27FC236}">
                  <a16:creationId xmlns:a16="http://schemas.microsoft.com/office/drawing/2014/main" id="{A5AAAA75-5FFB-4C07-AD4A-3146773E6C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1479895E-3847-44BB-8404-28F14219FB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50E02F68-8149-4236-8D9F-6B550F78B93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956FCAAB-F073-4561-A484-42C7DD10DC2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6CF8DB94-87A3-43E9-9BBB-301CFF0FB0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17" name="Oval 16">
            <a:extLst>
              <a:ext uri="{FF2B5EF4-FFF2-40B4-BE49-F238E27FC236}">
                <a16:creationId xmlns:a16="http://schemas.microsoft.com/office/drawing/2014/main" id="{7D6BF779-0B8C-4CC2-9268-9506AD0C53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0736" y="652894"/>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useBgFill="1">
        <p:nvSpPr>
          <p:cNvPr id="19" name="Rectangle 18">
            <a:extLst>
              <a:ext uri="{FF2B5EF4-FFF2-40B4-BE49-F238E27FC236}">
                <a16:creationId xmlns:a16="http://schemas.microsoft.com/office/drawing/2014/main" id="{489B7BFD-8F45-4093-AD9C-91B15B0503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74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pic>
        <p:nvPicPr>
          <p:cNvPr id="5" name="内容占位符 4" descr="碗里有一些食物和肉&#10;&#10;描述已自动生成">
            <a:extLst>
              <a:ext uri="{FF2B5EF4-FFF2-40B4-BE49-F238E27FC236}">
                <a16:creationId xmlns:a16="http://schemas.microsoft.com/office/drawing/2014/main" id="{BE7981F9-71B7-E74A-BE5D-6E9925CC5484}"/>
              </a:ext>
            </a:extLst>
          </p:cNvPr>
          <p:cNvPicPr>
            <a:picLocks noGrp="1" noChangeAspect="1"/>
          </p:cNvPicPr>
          <p:nvPr>
            <p:ph idx="1"/>
          </p:nvPr>
        </p:nvPicPr>
        <p:blipFill rotWithShape="1">
          <a:blip r:embed="rId2"/>
          <a:srcRect t="5468" b="19532"/>
          <a:stretch/>
        </p:blipFill>
        <p:spPr>
          <a:xfrm>
            <a:off x="20" y="10"/>
            <a:ext cx="12191980" cy="6857990"/>
          </a:xfrm>
          <a:prstGeom prst="rect">
            <a:avLst/>
          </a:prstGeom>
        </p:spPr>
      </p:pic>
      <p:sp>
        <p:nvSpPr>
          <p:cNvPr id="21" name="Rectangle 20">
            <a:extLst>
              <a:ext uri="{FF2B5EF4-FFF2-40B4-BE49-F238E27FC236}">
                <a16:creationId xmlns:a16="http://schemas.microsoft.com/office/drawing/2014/main" id="{5C7FA6E3-5183-4E37-B15B-91038FE1FB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588045" y="0"/>
            <a:ext cx="7603955" cy="6858000"/>
          </a:xfrm>
          <a:prstGeom prst="rect">
            <a:avLst/>
          </a:prstGeom>
          <a:gradFill>
            <a:gsLst>
              <a:gs pos="0">
                <a:schemeClr val="tx1">
                  <a:alpha val="0"/>
                </a:schemeClr>
              </a:gs>
              <a:gs pos="100000">
                <a:schemeClr val="tx1">
                  <a:alpha val="3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3" name="Graphic 190">
            <a:extLst>
              <a:ext uri="{FF2B5EF4-FFF2-40B4-BE49-F238E27FC236}">
                <a16:creationId xmlns:a16="http://schemas.microsoft.com/office/drawing/2014/main" id="{F3F5D407-83EF-4D7F-9DAF-4C3CEB778FD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525182" y="827494"/>
            <a:ext cx="1291642" cy="429215"/>
            <a:chOff x="2504802" y="1755501"/>
            <a:chExt cx="1598829" cy="531293"/>
          </a:xfrm>
          <a:solidFill>
            <a:schemeClr val="tx1"/>
          </a:solidFill>
        </p:grpSpPr>
        <p:sp>
          <p:nvSpPr>
            <p:cNvPr id="24" name="Freeform: Shape 23">
              <a:extLst>
                <a:ext uri="{FF2B5EF4-FFF2-40B4-BE49-F238E27FC236}">
                  <a16:creationId xmlns:a16="http://schemas.microsoft.com/office/drawing/2014/main" id="{CC07906A-A83F-47F2-975A-C1756F4454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04802" y="2113855"/>
              <a:ext cx="1598614" cy="172939"/>
            </a:xfrm>
            <a:custGeom>
              <a:avLst/>
              <a:gdLst>
                <a:gd name="connsiteX0" fmla="*/ 1248648 w 1598614"/>
                <a:gd name="connsiteY0" fmla="*/ 172939 h 172939"/>
                <a:gd name="connsiteX1" fmla="*/ 1123031 w 1598614"/>
                <a:gd name="connsiteY1" fmla="*/ 92708 h 172939"/>
                <a:gd name="connsiteX2" fmla="*/ 1024085 w 1598614"/>
                <a:gd name="connsiteY2" fmla="*/ 29469 h 172939"/>
                <a:gd name="connsiteX3" fmla="*/ 925140 w 1598614"/>
                <a:gd name="connsiteY3" fmla="*/ 92708 h 172939"/>
                <a:gd name="connsiteX4" fmla="*/ 799522 w 1598614"/>
                <a:gd name="connsiteY4" fmla="*/ 172939 h 172939"/>
                <a:gd name="connsiteX5" fmla="*/ 799522 w 1598614"/>
                <a:gd name="connsiteY5" fmla="*/ 172939 h 172939"/>
                <a:gd name="connsiteX6" fmla="*/ 673905 w 1598614"/>
                <a:gd name="connsiteY6" fmla="*/ 92708 h 172939"/>
                <a:gd name="connsiteX7" fmla="*/ 574959 w 1598614"/>
                <a:gd name="connsiteY7" fmla="*/ 29469 h 172939"/>
                <a:gd name="connsiteX8" fmla="*/ 476014 w 1598614"/>
                <a:gd name="connsiteY8" fmla="*/ 92708 h 172939"/>
                <a:gd name="connsiteX9" fmla="*/ 350396 w 1598614"/>
                <a:gd name="connsiteY9" fmla="*/ 172939 h 172939"/>
                <a:gd name="connsiteX10" fmla="*/ 224778 w 1598614"/>
                <a:gd name="connsiteY10" fmla="*/ 92708 h 172939"/>
                <a:gd name="connsiteX11" fmla="*/ 125833 w 1598614"/>
                <a:gd name="connsiteY11" fmla="*/ 29469 h 172939"/>
                <a:gd name="connsiteX12" fmla="*/ 26887 w 1598614"/>
                <a:gd name="connsiteY12" fmla="*/ 92708 h 172939"/>
                <a:gd name="connsiteX13" fmla="*/ 0 w 1598614"/>
                <a:gd name="connsiteY13" fmla="*/ 80232 h 172939"/>
                <a:gd name="connsiteX14" fmla="*/ 125618 w 1598614"/>
                <a:gd name="connsiteY14" fmla="*/ 0 h 172939"/>
                <a:gd name="connsiteX15" fmla="*/ 251235 w 1598614"/>
                <a:gd name="connsiteY15" fmla="*/ 80232 h 172939"/>
                <a:gd name="connsiteX16" fmla="*/ 350181 w 1598614"/>
                <a:gd name="connsiteY16" fmla="*/ 143471 h 172939"/>
                <a:gd name="connsiteX17" fmla="*/ 449126 w 1598614"/>
                <a:gd name="connsiteY17" fmla="*/ 80232 h 172939"/>
                <a:gd name="connsiteX18" fmla="*/ 574744 w 1598614"/>
                <a:gd name="connsiteY18" fmla="*/ 0 h 172939"/>
                <a:gd name="connsiteX19" fmla="*/ 700362 w 1598614"/>
                <a:gd name="connsiteY19" fmla="*/ 80232 h 172939"/>
                <a:gd name="connsiteX20" fmla="*/ 799307 w 1598614"/>
                <a:gd name="connsiteY20" fmla="*/ 143471 h 172939"/>
                <a:gd name="connsiteX21" fmla="*/ 799307 w 1598614"/>
                <a:gd name="connsiteY21" fmla="*/ 143471 h 172939"/>
                <a:gd name="connsiteX22" fmla="*/ 898253 w 1598614"/>
                <a:gd name="connsiteY22" fmla="*/ 80232 h 172939"/>
                <a:gd name="connsiteX23" fmla="*/ 1023870 w 1598614"/>
                <a:gd name="connsiteY23" fmla="*/ 0 h 172939"/>
                <a:gd name="connsiteX24" fmla="*/ 1149488 w 1598614"/>
                <a:gd name="connsiteY24" fmla="*/ 80232 h 172939"/>
                <a:gd name="connsiteX25" fmla="*/ 1248433 w 1598614"/>
                <a:gd name="connsiteY25" fmla="*/ 143471 h 172939"/>
                <a:gd name="connsiteX26" fmla="*/ 1347379 w 1598614"/>
                <a:gd name="connsiteY26" fmla="*/ 80232 h 172939"/>
                <a:gd name="connsiteX27" fmla="*/ 1472997 w 1598614"/>
                <a:gd name="connsiteY27" fmla="*/ 0 h 172939"/>
                <a:gd name="connsiteX28" fmla="*/ 1598614 w 1598614"/>
                <a:gd name="connsiteY28" fmla="*/ 80232 h 172939"/>
                <a:gd name="connsiteX29" fmla="*/ 1571942 w 1598614"/>
                <a:gd name="connsiteY29" fmla="*/ 92708 h 172939"/>
                <a:gd name="connsiteX30" fmla="*/ 1472997 w 1598614"/>
                <a:gd name="connsiteY30" fmla="*/ 29469 h 172939"/>
                <a:gd name="connsiteX31" fmla="*/ 1374051 w 1598614"/>
                <a:gd name="connsiteY31" fmla="*/ 92708 h 172939"/>
                <a:gd name="connsiteX32" fmla="*/ 1248648 w 1598614"/>
                <a:gd name="connsiteY32" fmla="*/ 172939 h 172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98614" h="172939">
                  <a:moveTo>
                    <a:pt x="1248648" y="172939"/>
                  </a:moveTo>
                  <a:cubicBezTo>
                    <a:pt x="1194229" y="172939"/>
                    <a:pt x="1146046" y="142180"/>
                    <a:pt x="1123031" y="92708"/>
                  </a:cubicBezTo>
                  <a:cubicBezTo>
                    <a:pt x="1104962" y="53775"/>
                    <a:pt x="1067105" y="29469"/>
                    <a:pt x="1024085" y="29469"/>
                  </a:cubicBezTo>
                  <a:cubicBezTo>
                    <a:pt x="981066" y="29469"/>
                    <a:pt x="943208" y="53775"/>
                    <a:pt x="925140" y="92708"/>
                  </a:cubicBezTo>
                  <a:cubicBezTo>
                    <a:pt x="902124" y="142180"/>
                    <a:pt x="853942" y="172939"/>
                    <a:pt x="799522" y="172939"/>
                  </a:cubicBezTo>
                  <a:cubicBezTo>
                    <a:pt x="799522" y="172939"/>
                    <a:pt x="799522" y="172939"/>
                    <a:pt x="799522" y="172939"/>
                  </a:cubicBezTo>
                  <a:cubicBezTo>
                    <a:pt x="744887" y="172939"/>
                    <a:pt x="696920" y="142180"/>
                    <a:pt x="673905" y="92708"/>
                  </a:cubicBezTo>
                  <a:cubicBezTo>
                    <a:pt x="655836" y="53775"/>
                    <a:pt x="617979" y="29469"/>
                    <a:pt x="574959" y="29469"/>
                  </a:cubicBezTo>
                  <a:cubicBezTo>
                    <a:pt x="531939" y="29469"/>
                    <a:pt x="494082" y="53775"/>
                    <a:pt x="476014" y="92708"/>
                  </a:cubicBezTo>
                  <a:cubicBezTo>
                    <a:pt x="452998" y="142180"/>
                    <a:pt x="405031" y="172939"/>
                    <a:pt x="350396" y="172939"/>
                  </a:cubicBezTo>
                  <a:cubicBezTo>
                    <a:pt x="295976" y="172939"/>
                    <a:pt x="247794" y="142180"/>
                    <a:pt x="224778" y="92708"/>
                  </a:cubicBezTo>
                  <a:cubicBezTo>
                    <a:pt x="206710" y="53775"/>
                    <a:pt x="168853" y="29469"/>
                    <a:pt x="125833" y="29469"/>
                  </a:cubicBezTo>
                  <a:cubicBezTo>
                    <a:pt x="82813" y="29469"/>
                    <a:pt x="44956" y="53775"/>
                    <a:pt x="26887" y="92708"/>
                  </a:cubicBezTo>
                  <a:lnTo>
                    <a:pt x="0" y="80232"/>
                  </a:lnTo>
                  <a:cubicBezTo>
                    <a:pt x="23016" y="30759"/>
                    <a:pt x="70983" y="0"/>
                    <a:pt x="125618" y="0"/>
                  </a:cubicBezTo>
                  <a:cubicBezTo>
                    <a:pt x="180253" y="0"/>
                    <a:pt x="228220" y="30759"/>
                    <a:pt x="251235" y="80232"/>
                  </a:cubicBezTo>
                  <a:cubicBezTo>
                    <a:pt x="269304" y="119165"/>
                    <a:pt x="307376" y="143471"/>
                    <a:pt x="350181" y="143471"/>
                  </a:cubicBezTo>
                  <a:cubicBezTo>
                    <a:pt x="393201" y="143471"/>
                    <a:pt x="431058" y="119165"/>
                    <a:pt x="449126" y="80232"/>
                  </a:cubicBezTo>
                  <a:cubicBezTo>
                    <a:pt x="472142" y="30759"/>
                    <a:pt x="520324" y="0"/>
                    <a:pt x="574744" y="0"/>
                  </a:cubicBezTo>
                  <a:cubicBezTo>
                    <a:pt x="629164" y="0"/>
                    <a:pt x="677346" y="30759"/>
                    <a:pt x="700362" y="80232"/>
                  </a:cubicBezTo>
                  <a:cubicBezTo>
                    <a:pt x="718430" y="119165"/>
                    <a:pt x="756287" y="143471"/>
                    <a:pt x="799307" y="143471"/>
                  </a:cubicBezTo>
                  <a:lnTo>
                    <a:pt x="799307" y="143471"/>
                  </a:lnTo>
                  <a:cubicBezTo>
                    <a:pt x="842327" y="143471"/>
                    <a:pt x="880184" y="119165"/>
                    <a:pt x="898253" y="80232"/>
                  </a:cubicBezTo>
                  <a:cubicBezTo>
                    <a:pt x="921268" y="30759"/>
                    <a:pt x="969235" y="0"/>
                    <a:pt x="1023870" y="0"/>
                  </a:cubicBezTo>
                  <a:cubicBezTo>
                    <a:pt x="1078505" y="0"/>
                    <a:pt x="1126472" y="30759"/>
                    <a:pt x="1149488" y="80232"/>
                  </a:cubicBezTo>
                  <a:cubicBezTo>
                    <a:pt x="1167556" y="119165"/>
                    <a:pt x="1205414" y="143471"/>
                    <a:pt x="1248433" y="143471"/>
                  </a:cubicBezTo>
                  <a:cubicBezTo>
                    <a:pt x="1291453" y="143471"/>
                    <a:pt x="1329311" y="119165"/>
                    <a:pt x="1347379" y="80232"/>
                  </a:cubicBezTo>
                  <a:cubicBezTo>
                    <a:pt x="1370394" y="30759"/>
                    <a:pt x="1418361" y="0"/>
                    <a:pt x="1472997" y="0"/>
                  </a:cubicBezTo>
                  <a:cubicBezTo>
                    <a:pt x="1527632" y="0"/>
                    <a:pt x="1575814" y="30759"/>
                    <a:pt x="1598614" y="80232"/>
                  </a:cubicBezTo>
                  <a:lnTo>
                    <a:pt x="1571942" y="92708"/>
                  </a:lnTo>
                  <a:cubicBezTo>
                    <a:pt x="1553874" y="53775"/>
                    <a:pt x="1515801" y="29469"/>
                    <a:pt x="1472997" y="29469"/>
                  </a:cubicBezTo>
                  <a:cubicBezTo>
                    <a:pt x="1429977" y="29469"/>
                    <a:pt x="1392119" y="53775"/>
                    <a:pt x="1374051" y="92708"/>
                  </a:cubicBezTo>
                  <a:cubicBezTo>
                    <a:pt x="1351251" y="142180"/>
                    <a:pt x="1303069" y="172939"/>
                    <a:pt x="1248648" y="172939"/>
                  </a:cubicBezTo>
                  <a:close/>
                </a:path>
              </a:pathLst>
            </a:custGeom>
            <a:grpFill/>
            <a:ln w="21496"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0C38730D-4164-41D4-81C0-E9A070EA84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04802" y="1755501"/>
              <a:ext cx="1598829" cy="172724"/>
            </a:xfrm>
            <a:custGeom>
              <a:avLst/>
              <a:gdLst>
                <a:gd name="connsiteX0" fmla="*/ 1248648 w 1598829"/>
                <a:gd name="connsiteY0" fmla="*/ 172724 h 172724"/>
                <a:gd name="connsiteX1" fmla="*/ 1123031 w 1598829"/>
                <a:gd name="connsiteY1" fmla="*/ 92492 h 172724"/>
                <a:gd name="connsiteX2" fmla="*/ 1024085 w 1598829"/>
                <a:gd name="connsiteY2" fmla="*/ 29253 h 172724"/>
                <a:gd name="connsiteX3" fmla="*/ 925140 w 1598829"/>
                <a:gd name="connsiteY3" fmla="*/ 92492 h 172724"/>
                <a:gd name="connsiteX4" fmla="*/ 799522 w 1598829"/>
                <a:gd name="connsiteY4" fmla="*/ 172724 h 172724"/>
                <a:gd name="connsiteX5" fmla="*/ 799522 w 1598829"/>
                <a:gd name="connsiteY5" fmla="*/ 172724 h 172724"/>
                <a:gd name="connsiteX6" fmla="*/ 673905 w 1598829"/>
                <a:gd name="connsiteY6" fmla="*/ 92492 h 172724"/>
                <a:gd name="connsiteX7" fmla="*/ 574959 w 1598829"/>
                <a:gd name="connsiteY7" fmla="*/ 29253 h 172724"/>
                <a:gd name="connsiteX8" fmla="*/ 476014 w 1598829"/>
                <a:gd name="connsiteY8" fmla="*/ 92492 h 172724"/>
                <a:gd name="connsiteX9" fmla="*/ 350396 w 1598829"/>
                <a:gd name="connsiteY9" fmla="*/ 172724 h 172724"/>
                <a:gd name="connsiteX10" fmla="*/ 224778 w 1598829"/>
                <a:gd name="connsiteY10" fmla="*/ 92492 h 172724"/>
                <a:gd name="connsiteX11" fmla="*/ 125833 w 1598829"/>
                <a:gd name="connsiteY11" fmla="*/ 29253 h 172724"/>
                <a:gd name="connsiteX12" fmla="*/ 26887 w 1598829"/>
                <a:gd name="connsiteY12" fmla="*/ 92492 h 172724"/>
                <a:gd name="connsiteX13" fmla="*/ 0 w 1598829"/>
                <a:gd name="connsiteY13" fmla="*/ 80232 h 172724"/>
                <a:gd name="connsiteX14" fmla="*/ 125618 w 1598829"/>
                <a:gd name="connsiteY14" fmla="*/ 0 h 172724"/>
                <a:gd name="connsiteX15" fmla="*/ 251235 w 1598829"/>
                <a:gd name="connsiteY15" fmla="*/ 80232 h 172724"/>
                <a:gd name="connsiteX16" fmla="*/ 350181 w 1598829"/>
                <a:gd name="connsiteY16" fmla="*/ 143471 h 172724"/>
                <a:gd name="connsiteX17" fmla="*/ 449126 w 1598829"/>
                <a:gd name="connsiteY17" fmla="*/ 80232 h 172724"/>
                <a:gd name="connsiteX18" fmla="*/ 574744 w 1598829"/>
                <a:gd name="connsiteY18" fmla="*/ 0 h 172724"/>
                <a:gd name="connsiteX19" fmla="*/ 700362 w 1598829"/>
                <a:gd name="connsiteY19" fmla="*/ 80232 h 172724"/>
                <a:gd name="connsiteX20" fmla="*/ 799307 w 1598829"/>
                <a:gd name="connsiteY20" fmla="*/ 143471 h 172724"/>
                <a:gd name="connsiteX21" fmla="*/ 799307 w 1598829"/>
                <a:gd name="connsiteY21" fmla="*/ 143471 h 172724"/>
                <a:gd name="connsiteX22" fmla="*/ 898253 w 1598829"/>
                <a:gd name="connsiteY22" fmla="*/ 80232 h 172724"/>
                <a:gd name="connsiteX23" fmla="*/ 1024085 w 1598829"/>
                <a:gd name="connsiteY23" fmla="*/ 0 h 172724"/>
                <a:gd name="connsiteX24" fmla="*/ 1149703 w 1598829"/>
                <a:gd name="connsiteY24" fmla="*/ 80232 h 172724"/>
                <a:gd name="connsiteX25" fmla="*/ 1248648 w 1598829"/>
                <a:gd name="connsiteY25" fmla="*/ 143471 h 172724"/>
                <a:gd name="connsiteX26" fmla="*/ 1347594 w 1598829"/>
                <a:gd name="connsiteY26" fmla="*/ 80232 h 172724"/>
                <a:gd name="connsiteX27" fmla="*/ 1473212 w 1598829"/>
                <a:gd name="connsiteY27" fmla="*/ 0 h 172724"/>
                <a:gd name="connsiteX28" fmla="*/ 1598829 w 1598829"/>
                <a:gd name="connsiteY28" fmla="*/ 80232 h 172724"/>
                <a:gd name="connsiteX29" fmla="*/ 1572157 w 1598829"/>
                <a:gd name="connsiteY29" fmla="*/ 92492 h 172724"/>
                <a:gd name="connsiteX30" fmla="*/ 1473212 w 1598829"/>
                <a:gd name="connsiteY30" fmla="*/ 29253 h 172724"/>
                <a:gd name="connsiteX31" fmla="*/ 1374266 w 1598829"/>
                <a:gd name="connsiteY31" fmla="*/ 92492 h 172724"/>
                <a:gd name="connsiteX32" fmla="*/ 1248648 w 1598829"/>
                <a:gd name="connsiteY32" fmla="*/ 172724 h 172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98829" h="172724">
                  <a:moveTo>
                    <a:pt x="1248648" y="172724"/>
                  </a:moveTo>
                  <a:cubicBezTo>
                    <a:pt x="1194229" y="172724"/>
                    <a:pt x="1146046" y="141965"/>
                    <a:pt x="1123031" y="92492"/>
                  </a:cubicBezTo>
                  <a:cubicBezTo>
                    <a:pt x="1104962" y="53560"/>
                    <a:pt x="1067105" y="29253"/>
                    <a:pt x="1024085" y="29253"/>
                  </a:cubicBezTo>
                  <a:cubicBezTo>
                    <a:pt x="981066" y="29253"/>
                    <a:pt x="943208" y="53560"/>
                    <a:pt x="925140" y="92492"/>
                  </a:cubicBezTo>
                  <a:cubicBezTo>
                    <a:pt x="902124" y="141965"/>
                    <a:pt x="853942" y="172724"/>
                    <a:pt x="799522" y="172724"/>
                  </a:cubicBezTo>
                  <a:cubicBezTo>
                    <a:pt x="799522" y="172724"/>
                    <a:pt x="799522" y="172724"/>
                    <a:pt x="799522" y="172724"/>
                  </a:cubicBezTo>
                  <a:cubicBezTo>
                    <a:pt x="744887" y="172724"/>
                    <a:pt x="696920" y="141965"/>
                    <a:pt x="673905" y="92492"/>
                  </a:cubicBezTo>
                  <a:cubicBezTo>
                    <a:pt x="655836" y="53560"/>
                    <a:pt x="617979" y="29253"/>
                    <a:pt x="574959" y="29253"/>
                  </a:cubicBezTo>
                  <a:cubicBezTo>
                    <a:pt x="531939" y="29253"/>
                    <a:pt x="494082" y="53560"/>
                    <a:pt x="476014" y="92492"/>
                  </a:cubicBezTo>
                  <a:cubicBezTo>
                    <a:pt x="452998" y="141965"/>
                    <a:pt x="405031" y="172724"/>
                    <a:pt x="350396" y="172724"/>
                  </a:cubicBezTo>
                  <a:cubicBezTo>
                    <a:pt x="295976" y="172724"/>
                    <a:pt x="247794" y="141965"/>
                    <a:pt x="224778" y="92492"/>
                  </a:cubicBezTo>
                  <a:cubicBezTo>
                    <a:pt x="206710" y="53560"/>
                    <a:pt x="168853" y="29253"/>
                    <a:pt x="125833" y="29253"/>
                  </a:cubicBezTo>
                  <a:cubicBezTo>
                    <a:pt x="82813" y="29253"/>
                    <a:pt x="44956" y="53560"/>
                    <a:pt x="26887" y="92492"/>
                  </a:cubicBezTo>
                  <a:lnTo>
                    <a:pt x="0" y="80232"/>
                  </a:lnTo>
                  <a:cubicBezTo>
                    <a:pt x="23016" y="30759"/>
                    <a:pt x="70983" y="0"/>
                    <a:pt x="125618" y="0"/>
                  </a:cubicBezTo>
                  <a:cubicBezTo>
                    <a:pt x="180253" y="0"/>
                    <a:pt x="228220" y="30759"/>
                    <a:pt x="251235" y="80232"/>
                  </a:cubicBezTo>
                  <a:cubicBezTo>
                    <a:pt x="269304" y="119165"/>
                    <a:pt x="307376" y="143471"/>
                    <a:pt x="350181" y="143471"/>
                  </a:cubicBezTo>
                  <a:cubicBezTo>
                    <a:pt x="393201" y="143471"/>
                    <a:pt x="431058" y="119165"/>
                    <a:pt x="449126" y="80232"/>
                  </a:cubicBezTo>
                  <a:cubicBezTo>
                    <a:pt x="472142" y="30759"/>
                    <a:pt x="520324" y="0"/>
                    <a:pt x="574744" y="0"/>
                  </a:cubicBezTo>
                  <a:cubicBezTo>
                    <a:pt x="629164" y="0"/>
                    <a:pt x="677346" y="30759"/>
                    <a:pt x="700362" y="80232"/>
                  </a:cubicBezTo>
                  <a:cubicBezTo>
                    <a:pt x="718430" y="119165"/>
                    <a:pt x="756287" y="143471"/>
                    <a:pt x="799307" y="143471"/>
                  </a:cubicBezTo>
                  <a:lnTo>
                    <a:pt x="799307" y="143471"/>
                  </a:lnTo>
                  <a:cubicBezTo>
                    <a:pt x="842327" y="143471"/>
                    <a:pt x="880184" y="119165"/>
                    <a:pt x="898253" y="80232"/>
                  </a:cubicBezTo>
                  <a:cubicBezTo>
                    <a:pt x="921483" y="30759"/>
                    <a:pt x="969450" y="0"/>
                    <a:pt x="1024085" y="0"/>
                  </a:cubicBezTo>
                  <a:cubicBezTo>
                    <a:pt x="1078720" y="0"/>
                    <a:pt x="1126688" y="30759"/>
                    <a:pt x="1149703" y="80232"/>
                  </a:cubicBezTo>
                  <a:cubicBezTo>
                    <a:pt x="1167771" y="119165"/>
                    <a:pt x="1205629" y="143471"/>
                    <a:pt x="1248648" y="143471"/>
                  </a:cubicBezTo>
                  <a:cubicBezTo>
                    <a:pt x="1291668" y="143471"/>
                    <a:pt x="1329526" y="119165"/>
                    <a:pt x="1347594" y="80232"/>
                  </a:cubicBezTo>
                  <a:cubicBezTo>
                    <a:pt x="1370610" y="30759"/>
                    <a:pt x="1418792" y="0"/>
                    <a:pt x="1473212" y="0"/>
                  </a:cubicBezTo>
                  <a:cubicBezTo>
                    <a:pt x="1527847" y="0"/>
                    <a:pt x="1576029" y="30759"/>
                    <a:pt x="1598829" y="80232"/>
                  </a:cubicBezTo>
                  <a:lnTo>
                    <a:pt x="1572157" y="92492"/>
                  </a:lnTo>
                  <a:cubicBezTo>
                    <a:pt x="1554089" y="53560"/>
                    <a:pt x="1516016" y="29253"/>
                    <a:pt x="1473212" y="29253"/>
                  </a:cubicBezTo>
                  <a:cubicBezTo>
                    <a:pt x="1430192" y="29253"/>
                    <a:pt x="1392335" y="53560"/>
                    <a:pt x="1374266" y="92492"/>
                  </a:cubicBezTo>
                  <a:cubicBezTo>
                    <a:pt x="1351251" y="141965"/>
                    <a:pt x="1303069" y="172724"/>
                    <a:pt x="1248648" y="172724"/>
                  </a:cubicBezTo>
                  <a:close/>
                </a:path>
              </a:pathLst>
            </a:custGeom>
            <a:grpFill/>
            <a:ln w="21496" cap="flat">
              <a:noFill/>
              <a:prstDash val="solid"/>
              <a:miter/>
            </a:ln>
          </p:spPr>
          <p:txBody>
            <a:bodyPr rtlCol="0" anchor="ctr"/>
            <a:lstStyle/>
            <a:p>
              <a:endParaRPr lang="en-US"/>
            </a:p>
          </p:txBody>
        </p:sp>
      </p:grpSp>
      <p:grpSp>
        <p:nvGrpSpPr>
          <p:cNvPr id="27" name="Group 26">
            <a:extLst>
              <a:ext uri="{FF2B5EF4-FFF2-40B4-BE49-F238E27FC236}">
                <a16:creationId xmlns:a16="http://schemas.microsoft.com/office/drawing/2014/main" id="{D2539C73-C848-4608-957A-D6C0169139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624467" y="533549"/>
            <a:ext cx="5356040" cy="5343028"/>
            <a:chOff x="739960" y="1925092"/>
            <a:chExt cx="4376696" cy="4366063"/>
          </a:xfrm>
        </p:grpSpPr>
        <p:sp>
          <p:nvSpPr>
            <p:cNvPr id="28" name="Oval 27">
              <a:extLst>
                <a:ext uri="{FF2B5EF4-FFF2-40B4-BE49-F238E27FC236}">
                  <a16:creationId xmlns:a16="http://schemas.microsoft.com/office/drawing/2014/main" id="{253EEDFE-1D2D-4938-9DF2-97FB4F709DB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28562" y="2003061"/>
              <a:ext cx="4288094" cy="4288094"/>
            </a:xfrm>
            <a:prstGeom prst="ellipse">
              <a:avLst/>
            </a:pr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5EA4CF2D-570F-4529-ADDA-B37CF05B613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17929" y="2003061"/>
              <a:ext cx="4288094" cy="4288094"/>
            </a:xfrm>
            <a:prstGeom prst="ellipse">
              <a:avLst/>
            </a:prstGeom>
            <a:solidFill>
              <a:schemeClr val="accent3">
                <a:alpha val="2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30" name="Oval 29">
              <a:extLst>
                <a:ext uri="{FF2B5EF4-FFF2-40B4-BE49-F238E27FC236}">
                  <a16:creationId xmlns:a16="http://schemas.microsoft.com/office/drawing/2014/main" id="{CBE92B83-AFA7-40B1-9D3C-502840BADC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39960" y="1925092"/>
              <a:ext cx="4288094" cy="4288094"/>
            </a:xfrm>
            <a:prstGeom prst="ellipse">
              <a:avLst/>
            </a:prstGeom>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标题 1">
            <a:extLst>
              <a:ext uri="{FF2B5EF4-FFF2-40B4-BE49-F238E27FC236}">
                <a16:creationId xmlns:a16="http://schemas.microsoft.com/office/drawing/2014/main" id="{2D28DC98-5C55-194B-9D29-9213518C3EB1}"/>
              </a:ext>
            </a:extLst>
          </p:cNvPr>
          <p:cNvSpPr>
            <a:spLocks noGrp="1"/>
          </p:cNvSpPr>
          <p:nvPr>
            <p:ph type="title"/>
          </p:nvPr>
        </p:nvSpPr>
        <p:spPr>
          <a:xfrm>
            <a:off x="7293344" y="1251284"/>
            <a:ext cx="3952428" cy="2822713"/>
          </a:xfrm>
        </p:spPr>
        <p:txBody>
          <a:bodyPr vert="horz" lIns="91440" tIns="45720" rIns="91440" bIns="45720" rtlCol="0" anchor="b">
            <a:normAutofit/>
          </a:bodyPr>
          <a:lstStyle/>
          <a:p>
            <a:pPr algn="ctr">
              <a:lnSpc>
                <a:spcPct val="90000"/>
              </a:lnSpc>
            </a:pPr>
            <a:r>
              <a:rPr kumimoji="1" lang="en-US" altLang="zh-CN" sz="4800" cap="all" spc="1500">
                <a:ea typeface="Source Sans Pro SemiBold" panose="020B0603030403020204" pitchFamily="34" charset="0"/>
              </a:rPr>
              <a:t>MAPO TOFU</a:t>
            </a:r>
          </a:p>
        </p:txBody>
      </p:sp>
      <p:sp>
        <p:nvSpPr>
          <p:cNvPr id="32" name="Oval 31">
            <a:extLst>
              <a:ext uri="{FF2B5EF4-FFF2-40B4-BE49-F238E27FC236}">
                <a16:creationId xmlns:a16="http://schemas.microsoft.com/office/drawing/2014/main" id="{20046D4B-EE93-4EAF-9717-C56B1E6814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09032" y="5254879"/>
            <a:ext cx="474046" cy="474046"/>
          </a:xfrm>
          <a:prstGeom prst="ellipse">
            <a:avLst/>
          </a:prstGeom>
          <a:solidFill>
            <a:srgbClr val="FFFFFF"/>
          </a:solid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Oval 33">
            <a:extLst>
              <a:ext uri="{FF2B5EF4-FFF2-40B4-BE49-F238E27FC236}">
                <a16:creationId xmlns:a16="http://schemas.microsoft.com/office/drawing/2014/main" id="{9A3B4D80-4945-4E47-8FA7-BA0541CB6A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09032" y="5254879"/>
            <a:ext cx="474046" cy="474046"/>
          </a:xfrm>
          <a:prstGeom prst="ellipse">
            <a:avLst/>
          </a:prstGeom>
          <a:solidFill>
            <a:schemeClr val="accent1">
              <a:alpha val="2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400209320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50" name="Graphic 185">
            <a:extLst>
              <a:ext uri="{FF2B5EF4-FFF2-40B4-BE49-F238E27FC236}">
                <a16:creationId xmlns:a16="http://schemas.microsoft.com/office/drawing/2014/main" id="{8A351602-3772-4279-B0D3-A523F6F6EAB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999576" y="5987064"/>
            <a:ext cx="1054466" cy="469689"/>
            <a:chOff x="9841624" y="4115729"/>
            <a:chExt cx="602169" cy="268223"/>
          </a:xfrm>
          <a:solidFill>
            <a:schemeClr val="tx1"/>
          </a:solidFill>
        </p:grpSpPr>
        <p:sp>
          <p:nvSpPr>
            <p:cNvPr id="251" name="Freeform: Shape 10">
              <a:extLst>
                <a:ext uri="{FF2B5EF4-FFF2-40B4-BE49-F238E27FC236}">
                  <a16:creationId xmlns:a16="http://schemas.microsoft.com/office/drawing/2014/main" id="{A5AAAA75-5FFB-4C07-AD4A-3146773E6C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252" name="Freeform: Shape 11">
              <a:extLst>
                <a:ext uri="{FF2B5EF4-FFF2-40B4-BE49-F238E27FC236}">
                  <a16:creationId xmlns:a16="http://schemas.microsoft.com/office/drawing/2014/main" id="{1479895E-3847-44BB-8404-28F14219FB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253" name="Freeform: Shape 12">
              <a:extLst>
                <a:ext uri="{FF2B5EF4-FFF2-40B4-BE49-F238E27FC236}">
                  <a16:creationId xmlns:a16="http://schemas.microsoft.com/office/drawing/2014/main" id="{50E02F68-8149-4236-8D9F-6B550F78B93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254" name="Freeform: Shape 13">
              <a:extLst>
                <a:ext uri="{FF2B5EF4-FFF2-40B4-BE49-F238E27FC236}">
                  <a16:creationId xmlns:a16="http://schemas.microsoft.com/office/drawing/2014/main" id="{956FCAAB-F073-4561-A484-42C7DD10DC2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255" name="Freeform: Shape 14">
              <a:extLst>
                <a:ext uri="{FF2B5EF4-FFF2-40B4-BE49-F238E27FC236}">
                  <a16:creationId xmlns:a16="http://schemas.microsoft.com/office/drawing/2014/main" id="{6CF8DB94-87A3-43E9-9BBB-301CFF0FB0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256" name="Oval 16">
            <a:extLst>
              <a:ext uri="{FF2B5EF4-FFF2-40B4-BE49-F238E27FC236}">
                <a16:creationId xmlns:a16="http://schemas.microsoft.com/office/drawing/2014/main" id="{7D6BF779-0B8C-4CC2-9268-9506AD0C53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0736" y="652894"/>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useBgFill="1">
        <p:nvSpPr>
          <p:cNvPr id="257" name="Rectangle 18">
            <a:extLst>
              <a:ext uri="{FF2B5EF4-FFF2-40B4-BE49-F238E27FC236}">
                <a16:creationId xmlns:a16="http://schemas.microsoft.com/office/drawing/2014/main" id="{489B7BFD-8F45-4093-AD9C-91B15B0503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74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2" name="标题 1">
            <a:extLst>
              <a:ext uri="{FF2B5EF4-FFF2-40B4-BE49-F238E27FC236}">
                <a16:creationId xmlns:a16="http://schemas.microsoft.com/office/drawing/2014/main" id="{CD8862B1-B61A-A04E-A07C-4ADA4B51BC17}"/>
              </a:ext>
            </a:extLst>
          </p:cNvPr>
          <p:cNvSpPr>
            <a:spLocks noGrp="1"/>
          </p:cNvSpPr>
          <p:nvPr>
            <p:ph type="title"/>
          </p:nvPr>
        </p:nvSpPr>
        <p:spPr>
          <a:xfrm>
            <a:off x="735703" y="507238"/>
            <a:ext cx="3522504" cy="3845891"/>
          </a:xfrm>
        </p:spPr>
        <p:txBody>
          <a:bodyPr vert="horz" lIns="91440" tIns="45720" rIns="91440" bIns="45720" rtlCol="0" anchor="b">
            <a:normAutofit/>
          </a:bodyPr>
          <a:lstStyle/>
          <a:p>
            <a:pPr>
              <a:lnSpc>
                <a:spcPct val="90000"/>
              </a:lnSpc>
            </a:pPr>
            <a:r>
              <a:rPr kumimoji="1" lang="en-US" altLang="zh-CN" sz="5600" cap="all" spc="1500">
                <a:ea typeface="Source Sans Pro SemiBold" panose="020B0603030403020204" pitchFamily="34" charset="0"/>
              </a:rPr>
              <a:t>HAPPY MEAL</a:t>
            </a:r>
          </a:p>
        </p:txBody>
      </p:sp>
      <p:pic>
        <p:nvPicPr>
          <p:cNvPr id="5" name="内容占位符 4" descr="碗里有许多食物&#10;&#10;描述已自动生成">
            <a:extLst>
              <a:ext uri="{FF2B5EF4-FFF2-40B4-BE49-F238E27FC236}">
                <a16:creationId xmlns:a16="http://schemas.microsoft.com/office/drawing/2014/main" id="{22901CA0-D630-7543-9B5B-65BE69588832}"/>
              </a:ext>
            </a:extLst>
          </p:cNvPr>
          <p:cNvPicPr>
            <a:picLocks noGrp="1" noChangeAspect="1"/>
          </p:cNvPicPr>
          <p:nvPr>
            <p:ph idx="1"/>
          </p:nvPr>
        </p:nvPicPr>
        <p:blipFill rotWithShape="1">
          <a:blip r:embed="rId2"/>
          <a:srcRect l="14526" r="10475" b="2"/>
          <a:stretch/>
        </p:blipFill>
        <p:spPr>
          <a:xfrm>
            <a:off x="4998142" y="388340"/>
            <a:ext cx="5764982" cy="5764982"/>
          </a:xfrm>
          <a:custGeom>
            <a:avLst/>
            <a:gdLst/>
            <a:ahLst/>
            <a:cxnLst/>
            <a:rect l="l" t="t" r="r" b="b"/>
            <a:pathLst>
              <a:path w="5290998" h="5290998">
                <a:moveTo>
                  <a:pt x="2645499" y="0"/>
                </a:moveTo>
                <a:cubicBezTo>
                  <a:pt x="4106568" y="0"/>
                  <a:pt x="5290998" y="1184430"/>
                  <a:pt x="5290998" y="2645499"/>
                </a:cubicBezTo>
                <a:cubicBezTo>
                  <a:pt x="5290998" y="4106568"/>
                  <a:pt x="4106568" y="5290998"/>
                  <a:pt x="2645499" y="5290998"/>
                </a:cubicBezTo>
                <a:cubicBezTo>
                  <a:pt x="1184430" y="5290998"/>
                  <a:pt x="0" y="4106568"/>
                  <a:pt x="0" y="2645499"/>
                </a:cubicBezTo>
                <a:cubicBezTo>
                  <a:pt x="0" y="1184430"/>
                  <a:pt x="1184430" y="0"/>
                  <a:pt x="2645499" y="0"/>
                </a:cubicBezTo>
                <a:close/>
              </a:path>
            </a:pathLst>
          </a:custGeom>
          <a:ln w="25400">
            <a:noFill/>
          </a:ln>
        </p:spPr>
      </p:pic>
      <p:sp>
        <p:nvSpPr>
          <p:cNvPr id="258" name="Graphic 212">
            <a:extLst>
              <a:ext uri="{FF2B5EF4-FFF2-40B4-BE49-F238E27FC236}">
                <a16:creationId xmlns:a16="http://schemas.microsoft.com/office/drawing/2014/main" id="{4D4C00DC-4DC6-4CD2-9E31-F17E6CEBC5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58925" y="823301"/>
            <a:ext cx="413564" cy="413564"/>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23" name="Graphic 212">
            <a:extLst>
              <a:ext uri="{FF2B5EF4-FFF2-40B4-BE49-F238E27FC236}">
                <a16:creationId xmlns:a16="http://schemas.microsoft.com/office/drawing/2014/main" id="{A499C65A-9B02-4D7F-BD68-CD38D88055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58925" y="823301"/>
            <a:ext cx="413564" cy="413564"/>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chemeClr val="accent3">
              <a:alpha val="2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grpSp>
        <p:nvGrpSpPr>
          <p:cNvPr id="259" name="Graphic 190">
            <a:extLst>
              <a:ext uri="{FF2B5EF4-FFF2-40B4-BE49-F238E27FC236}">
                <a16:creationId xmlns:a16="http://schemas.microsoft.com/office/drawing/2014/main" id="{66FB5A75-BDE2-4F12-A95B-C48788A7685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370622" y="1755501"/>
            <a:ext cx="1598829" cy="531293"/>
            <a:chOff x="2504802" y="1755501"/>
            <a:chExt cx="1598829" cy="531293"/>
          </a:xfrm>
          <a:solidFill>
            <a:schemeClr val="tx1"/>
          </a:solidFill>
        </p:grpSpPr>
        <p:sp>
          <p:nvSpPr>
            <p:cNvPr id="26" name="Freeform: Shape 25">
              <a:extLst>
                <a:ext uri="{FF2B5EF4-FFF2-40B4-BE49-F238E27FC236}">
                  <a16:creationId xmlns:a16="http://schemas.microsoft.com/office/drawing/2014/main" id="{DC86CBC8-A814-4C0C-A287-7C549693D2E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04802" y="2113855"/>
              <a:ext cx="1598614" cy="172939"/>
            </a:xfrm>
            <a:custGeom>
              <a:avLst/>
              <a:gdLst>
                <a:gd name="connsiteX0" fmla="*/ 1248648 w 1598614"/>
                <a:gd name="connsiteY0" fmla="*/ 172939 h 172939"/>
                <a:gd name="connsiteX1" fmla="*/ 1123031 w 1598614"/>
                <a:gd name="connsiteY1" fmla="*/ 92708 h 172939"/>
                <a:gd name="connsiteX2" fmla="*/ 1024085 w 1598614"/>
                <a:gd name="connsiteY2" fmla="*/ 29469 h 172939"/>
                <a:gd name="connsiteX3" fmla="*/ 925140 w 1598614"/>
                <a:gd name="connsiteY3" fmla="*/ 92708 h 172939"/>
                <a:gd name="connsiteX4" fmla="*/ 799522 w 1598614"/>
                <a:gd name="connsiteY4" fmla="*/ 172939 h 172939"/>
                <a:gd name="connsiteX5" fmla="*/ 799522 w 1598614"/>
                <a:gd name="connsiteY5" fmla="*/ 172939 h 172939"/>
                <a:gd name="connsiteX6" fmla="*/ 673905 w 1598614"/>
                <a:gd name="connsiteY6" fmla="*/ 92708 h 172939"/>
                <a:gd name="connsiteX7" fmla="*/ 574959 w 1598614"/>
                <a:gd name="connsiteY7" fmla="*/ 29469 h 172939"/>
                <a:gd name="connsiteX8" fmla="*/ 476014 w 1598614"/>
                <a:gd name="connsiteY8" fmla="*/ 92708 h 172939"/>
                <a:gd name="connsiteX9" fmla="*/ 350396 w 1598614"/>
                <a:gd name="connsiteY9" fmla="*/ 172939 h 172939"/>
                <a:gd name="connsiteX10" fmla="*/ 224778 w 1598614"/>
                <a:gd name="connsiteY10" fmla="*/ 92708 h 172939"/>
                <a:gd name="connsiteX11" fmla="*/ 125833 w 1598614"/>
                <a:gd name="connsiteY11" fmla="*/ 29469 h 172939"/>
                <a:gd name="connsiteX12" fmla="*/ 26887 w 1598614"/>
                <a:gd name="connsiteY12" fmla="*/ 92708 h 172939"/>
                <a:gd name="connsiteX13" fmla="*/ 0 w 1598614"/>
                <a:gd name="connsiteY13" fmla="*/ 80232 h 172939"/>
                <a:gd name="connsiteX14" fmla="*/ 125618 w 1598614"/>
                <a:gd name="connsiteY14" fmla="*/ 0 h 172939"/>
                <a:gd name="connsiteX15" fmla="*/ 251235 w 1598614"/>
                <a:gd name="connsiteY15" fmla="*/ 80232 h 172939"/>
                <a:gd name="connsiteX16" fmla="*/ 350181 w 1598614"/>
                <a:gd name="connsiteY16" fmla="*/ 143471 h 172939"/>
                <a:gd name="connsiteX17" fmla="*/ 449126 w 1598614"/>
                <a:gd name="connsiteY17" fmla="*/ 80232 h 172939"/>
                <a:gd name="connsiteX18" fmla="*/ 574744 w 1598614"/>
                <a:gd name="connsiteY18" fmla="*/ 0 h 172939"/>
                <a:gd name="connsiteX19" fmla="*/ 700362 w 1598614"/>
                <a:gd name="connsiteY19" fmla="*/ 80232 h 172939"/>
                <a:gd name="connsiteX20" fmla="*/ 799307 w 1598614"/>
                <a:gd name="connsiteY20" fmla="*/ 143471 h 172939"/>
                <a:gd name="connsiteX21" fmla="*/ 799307 w 1598614"/>
                <a:gd name="connsiteY21" fmla="*/ 143471 h 172939"/>
                <a:gd name="connsiteX22" fmla="*/ 898253 w 1598614"/>
                <a:gd name="connsiteY22" fmla="*/ 80232 h 172939"/>
                <a:gd name="connsiteX23" fmla="*/ 1023870 w 1598614"/>
                <a:gd name="connsiteY23" fmla="*/ 0 h 172939"/>
                <a:gd name="connsiteX24" fmla="*/ 1149488 w 1598614"/>
                <a:gd name="connsiteY24" fmla="*/ 80232 h 172939"/>
                <a:gd name="connsiteX25" fmla="*/ 1248433 w 1598614"/>
                <a:gd name="connsiteY25" fmla="*/ 143471 h 172939"/>
                <a:gd name="connsiteX26" fmla="*/ 1347379 w 1598614"/>
                <a:gd name="connsiteY26" fmla="*/ 80232 h 172939"/>
                <a:gd name="connsiteX27" fmla="*/ 1472997 w 1598614"/>
                <a:gd name="connsiteY27" fmla="*/ 0 h 172939"/>
                <a:gd name="connsiteX28" fmla="*/ 1598614 w 1598614"/>
                <a:gd name="connsiteY28" fmla="*/ 80232 h 172939"/>
                <a:gd name="connsiteX29" fmla="*/ 1571942 w 1598614"/>
                <a:gd name="connsiteY29" fmla="*/ 92708 h 172939"/>
                <a:gd name="connsiteX30" fmla="*/ 1472997 w 1598614"/>
                <a:gd name="connsiteY30" fmla="*/ 29469 h 172939"/>
                <a:gd name="connsiteX31" fmla="*/ 1374051 w 1598614"/>
                <a:gd name="connsiteY31" fmla="*/ 92708 h 172939"/>
                <a:gd name="connsiteX32" fmla="*/ 1248648 w 1598614"/>
                <a:gd name="connsiteY32" fmla="*/ 172939 h 172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98614" h="172939">
                  <a:moveTo>
                    <a:pt x="1248648" y="172939"/>
                  </a:moveTo>
                  <a:cubicBezTo>
                    <a:pt x="1194229" y="172939"/>
                    <a:pt x="1146046" y="142180"/>
                    <a:pt x="1123031" y="92708"/>
                  </a:cubicBezTo>
                  <a:cubicBezTo>
                    <a:pt x="1104962" y="53775"/>
                    <a:pt x="1067105" y="29469"/>
                    <a:pt x="1024085" y="29469"/>
                  </a:cubicBezTo>
                  <a:cubicBezTo>
                    <a:pt x="981066" y="29469"/>
                    <a:pt x="943208" y="53775"/>
                    <a:pt x="925140" y="92708"/>
                  </a:cubicBezTo>
                  <a:cubicBezTo>
                    <a:pt x="902124" y="142180"/>
                    <a:pt x="853942" y="172939"/>
                    <a:pt x="799522" y="172939"/>
                  </a:cubicBezTo>
                  <a:cubicBezTo>
                    <a:pt x="799522" y="172939"/>
                    <a:pt x="799522" y="172939"/>
                    <a:pt x="799522" y="172939"/>
                  </a:cubicBezTo>
                  <a:cubicBezTo>
                    <a:pt x="744887" y="172939"/>
                    <a:pt x="696920" y="142180"/>
                    <a:pt x="673905" y="92708"/>
                  </a:cubicBezTo>
                  <a:cubicBezTo>
                    <a:pt x="655836" y="53775"/>
                    <a:pt x="617979" y="29469"/>
                    <a:pt x="574959" y="29469"/>
                  </a:cubicBezTo>
                  <a:cubicBezTo>
                    <a:pt x="531939" y="29469"/>
                    <a:pt x="494082" y="53775"/>
                    <a:pt x="476014" y="92708"/>
                  </a:cubicBezTo>
                  <a:cubicBezTo>
                    <a:pt x="452998" y="142180"/>
                    <a:pt x="405031" y="172939"/>
                    <a:pt x="350396" y="172939"/>
                  </a:cubicBezTo>
                  <a:cubicBezTo>
                    <a:pt x="295976" y="172939"/>
                    <a:pt x="247794" y="142180"/>
                    <a:pt x="224778" y="92708"/>
                  </a:cubicBezTo>
                  <a:cubicBezTo>
                    <a:pt x="206710" y="53775"/>
                    <a:pt x="168853" y="29469"/>
                    <a:pt x="125833" y="29469"/>
                  </a:cubicBezTo>
                  <a:cubicBezTo>
                    <a:pt x="82813" y="29469"/>
                    <a:pt x="44956" y="53775"/>
                    <a:pt x="26887" y="92708"/>
                  </a:cubicBezTo>
                  <a:lnTo>
                    <a:pt x="0" y="80232"/>
                  </a:lnTo>
                  <a:cubicBezTo>
                    <a:pt x="23016" y="30759"/>
                    <a:pt x="70983" y="0"/>
                    <a:pt x="125618" y="0"/>
                  </a:cubicBezTo>
                  <a:cubicBezTo>
                    <a:pt x="180253" y="0"/>
                    <a:pt x="228220" y="30759"/>
                    <a:pt x="251235" y="80232"/>
                  </a:cubicBezTo>
                  <a:cubicBezTo>
                    <a:pt x="269304" y="119165"/>
                    <a:pt x="307376" y="143471"/>
                    <a:pt x="350181" y="143471"/>
                  </a:cubicBezTo>
                  <a:cubicBezTo>
                    <a:pt x="393201" y="143471"/>
                    <a:pt x="431058" y="119165"/>
                    <a:pt x="449126" y="80232"/>
                  </a:cubicBezTo>
                  <a:cubicBezTo>
                    <a:pt x="472142" y="30759"/>
                    <a:pt x="520324" y="0"/>
                    <a:pt x="574744" y="0"/>
                  </a:cubicBezTo>
                  <a:cubicBezTo>
                    <a:pt x="629164" y="0"/>
                    <a:pt x="677346" y="30759"/>
                    <a:pt x="700362" y="80232"/>
                  </a:cubicBezTo>
                  <a:cubicBezTo>
                    <a:pt x="718430" y="119165"/>
                    <a:pt x="756287" y="143471"/>
                    <a:pt x="799307" y="143471"/>
                  </a:cubicBezTo>
                  <a:lnTo>
                    <a:pt x="799307" y="143471"/>
                  </a:lnTo>
                  <a:cubicBezTo>
                    <a:pt x="842327" y="143471"/>
                    <a:pt x="880184" y="119165"/>
                    <a:pt x="898253" y="80232"/>
                  </a:cubicBezTo>
                  <a:cubicBezTo>
                    <a:pt x="921268" y="30759"/>
                    <a:pt x="969235" y="0"/>
                    <a:pt x="1023870" y="0"/>
                  </a:cubicBezTo>
                  <a:cubicBezTo>
                    <a:pt x="1078505" y="0"/>
                    <a:pt x="1126472" y="30759"/>
                    <a:pt x="1149488" y="80232"/>
                  </a:cubicBezTo>
                  <a:cubicBezTo>
                    <a:pt x="1167556" y="119165"/>
                    <a:pt x="1205414" y="143471"/>
                    <a:pt x="1248433" y="143471"/>
                  </a:cubicBezTo>
                  <a:cubicBezTo>
                    <a:pt x="1291453" y="143471"/>
                    <a:pt x="1329311" y="119165"/>
                    <a:pt x="1347379" y="80232"/>
                  </a:cubicBezTo>
                  <a:cubicBezTo>
                    <a:pt x="1370394" y="30759"/>
                    <a:pt x="1418361" y="0"/>
                    <a:pt x="1472997" y="0"/>
                  </a:cubicBezTo>
                  <a:cubicBezTo>
                    <a:pt x="1527632" y="0"/>
                    <a:pt x="1575814" y="30759"/>
                    <a:pt x="1598614" y="80232"/>
                  </a:cubicBezTo>
                  <a:lnTo>
                    <a:pt x="1571942" y="92708"/>
                  </a:lnTo>
                  <a:cubicBezTo>
                    <a:pt x="1553874" y="53775"/>
                    <a:pt x="1515801" y="29469"/>
                    <a:pt x="1472997" y="29469"/>
                  </a:cubicBezTo>
                  <a:cubicBezTo>
                    <a:pt x="1429977" y="29469"/>
                    <a:pt x="1392119" y="53775"/>
                    <a:pt x="1374051" y="92708"/>
                  </a:cubicBezTo>
                  <a:cubicBezTo>
                    <a:pt x="1351251" y="142180"/>
                    <a:pt x="1303069" y="172939"/>
                    <a:pt x="1248648" y="172939"/>
                  </a:cubicBezTo>
                  <a:close/>
                </a:path>
              </a:pathLst>
            </a:custGeom>
            <a:grpFill/>
            <a:ln w="21496" cap="flat">
              <a:noFill/>
              <a:prstDash val="solid"/>
              <a:miter/>
            </a:ln>
          </p:spPr>
          <p:txBody>
            <a:bodyPr rtlCol="0" anchor="ctr"/>
            <a:lstStyle/>
            <a:p>
              <a:endParaRPr lang="en-US"/>
            </a:p>
          </p:txBody>
        </p:sp>
        <p:sp>
          <p:nvSpPr>
            <p:cNvPr id="260" name="Freeform: Shape 26">
              <a:extLst>
                <a:ext uri="{FF2B5EF4-FFF2-40B4-BE49-F238E27FC236}">
                  <a16:creationId xmlns:a16="http://schemas.microsoft.com/office/drawing/2014/main" id="{6AA52F4F-14E6-402F-A196-668B9CA9BC6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04802" y="1755501"/>
              <a:ext cx="1598829" cy="172724"/>
            </a:xfrm>
            <a:custGeom>
              <a:avLst/>
              <a:gdLst>
                <a:gd name="connsiteX0" fmla="*/ 1248648 w 1598829"/>
                <a:gd name="connsiteY0" fmla="*/ 172724 h 172724"/>
                <a:gd name="connsiteX1" fmla="*/ 1123031 w 1598829"/>
                <a:gd name="connsiteY1" fmla="*/ 92492 h 172724"/>
                <a:gd name="connsiteX2" fmla="*/ 1024085 w 1598829"/>
                <a:gd name="connsiteY2" fmla="*/ 29253 h 172724"/>
                <a:gd name="connsiteX3" fmla="*/ 925140 w 1598829"/>
                <a:gd name="connsiteY3" fmla="*/ 92492 h 172724"/>
                <a:gd name="connsiteX4" fmla="*/ 799522 w 1598829"/>
                <a:gd name="connsiteY4" fmla="*/ 172724 h 172724"/>
                <a:gd name="connsiteX5" fmla="*/ 799522 w 1598829"/>
                <a:gd name="connsiteY5" fmla="*/ 172724 h 172724"/>
                <a:gd name="connsiteX6" fmla="*/ 673905 w 1598829"/>
                <a:gd name="connsiteY6" fmla="*/ 92492 h 172724"/>
                <a:gd name="connsiteX7" fmla="*/ 574959 w 1598829"/>
                <a:gd name="connsiteY7" fmla="*/ 29253 h 172724"/>
                <a:gd name="connsiteX8" fmla="*/ 476014 w 1598829"/>
                <a:gd name="connsiteY8" fmla="*/ 92492 h 172724"/>
                <a:gd name="connsiteX9" fmla="*/ 350396 w 1598829"/>
                <a:gd name="connsiteY9" fmla="*/ 172724 h 172724"/>
                <a:gd name="connsiteX10" fmla="*/ 224778 w 1598829"/>
                <a:gd name="connsiteY10" fmla="*/ 92492 h 172724"/>
                <a:gd name="connsiteX11" fmla="*/ 125833 w 1598829"/>
                <a:gd name="connsiteY11" fmla="*/ 29253 h 172724"/>
                <a:gd name="connsiteX12" fmla="*/ 26887 w 1598829"/>
                <a:gd name="connsiteY12" fmla="*/ 92492 h 172724"/>
                <a:gd name="connsiteX13" fmla="*/ 0 w 1598829"/>
                <a:gd name="connsiteY13" fmla="*/ 80232 h 172724"/>
                <a:gd name="connsiteX14" fmla="*/ 125618 w 1598829"/>
                <a:gd name="connsiteY14" fmla="*/ 0 h 172724"/>
                <a:gd name="connsiteX15" fmla="*/ 251235 w 1598829"/>
                <a:gd name="connsiteY15" fmla="*/ 80232 h 172724"/>
                <a:gd name="connsiteX16" fmla="*/ 350181 w 1598829"/>
                <a:gd name="connsiteY16" fmla="*/ 143471 h 172724"/>
                <a:gd name="connsiteX17" fmla="*/ 449126 w 1598829"/>
                <a:gd name="connsiteY17" fmla="*/ 80232 h 172724"/>
                <a:gd name="connsiteX18" fmla="*/ 574744 w 1598829"/>
                <a:gd name="connsiteY18" fmla="*/ 0 h 172724"/>
                <a:gd name="connsiteX19" fmla="*/ 700362 w 1598829"/>
                <a:gd name="connsiteY19" fmla="*/ 80232 h 172724"/>
                <a:gd name="connsiteX20" fmla="*/ 799307 w 1598829"/>
                <a:gd name="connsiteY20" fmla="*/ 143471 h 172724"/>
                <a:gd name="connsiteX21" fmla="*/ 799307 w 1598829"/>
                <a:gd name="connsiteY21" fmla="*/ 143471 h 172724"/>
                <a:gd name="connsiteX22" fmla="*/ 898253 w 1598829"/>
                <a:gd name="connsiteY22" fmla="*/ 80232 h 172724"/>
                <a:gd name="connsiteX23" fmla="*/ 1024085 w 1598829"/>
                <a:gd name="connsiteY23" fmla="*/ 0 h 172724"/>
                <a:gd name="connsiteX24" fmla="*/ 1149703 w 1598829"/>
                <a:gd name="connsiteY24" fmla="*/ 80232 h 172724"/>
                <a:gd name="connsiteX25" fmla="*/ 1248648 w 1598829"/>
                <a:gd name="connsiteY25" fmla="*/ 143471 h 172724"/>
                <a:gd name="connsiteX26" fmla="*/ 1347594 w 1598829"/>
                <a:gd name="connsiteY26" fmla="*/ 80232 h 172724"/>
                <a:gd name="connsiteX27" fmla="*/ 1473212 w 1598829"/>
                <a:gd name="connsiteY27" fmla="*/ 0 h 172724"/>
                <a:gd name="connsiteX28" fmla="*/ 1598829 w 1598829"/>
                <a:gd name="connsiteY28" fmla="*/ 80232 h 172724"/>
                <a:gd name="connsiteX29" fmla="*/ 1572157 w 1598829"/>
                <a:gd name="connsiteY29" fmla="*/ 92492 h 172724"/>
                <a:gd name="connsiteX30" fmla="*/ 1473212 w 1598829"/>
                <a:gd name="connsiteY30" fmla="*/ 29253 h 172724"/>
                <a:gd name="connsiteX31" fmla="*/ 1374266 w 1598829"/>
                <a:gd name="connsiteY31" fmla="*/ 92492 h 172724"/>
                <a:gd name="connsiteX32" fmla="*/ 1248648 w 1598829"/>
                <a:gd name="connsiteY32" fmla="*/ 172724 h 172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98829" h="172724">
                  <a:moveTo>
                    <a:pt x="1248648" y="172724"/>
                  </a:moveTo>
                  <a:cubicBezTo>
                    <a:pt x="1194229" y="172724"/>
                    <a:pt x="1146046" y="141965"/>
                    <a:pt x="1123031" y="92492"/>
                  </a:cubicBezTo>
                  <a:cubicBezTo>
                    <a:pt x="1104962" y="53560"/>
                    <a:pt x="1067105" y="29253"/>
                    <a:pt x="1024085" y="29253"/>
                  </a:cubicBezTo>
                  <a:cubicBezTo>
                    <a:pt x="981066" y="29253"/>
                    <a:pt x="943208" y="53560"/>
                    <a:pt x="925140" y="92492"/>
                  </a:cubicBezTo>
                  <a:cubicBezTo>
                    <a:pt x="902124" y="141965"/>
                    <a:pt x="853942" y="172724"/>
                    <a:pt x="799522" y="172724"/>
                  </a:cubicBezTo>
                  <a:cubicBezTo>
                    <a:pt x="799522" y="172724"/>
                    <a:pt x="799522" y="172724"/>
                    <a:pt x="799522" y="172724"/>
                  </a:cubicBezTo>
                  <a:cubicBezTo>
                    <a:pt x="744887" y="172724"/>
                    <a:pt x="696920" y="141965"/>
                    <a:pt x="673905" y="92492"/>
                  </a:cubicBezTo>
                  <a:cubicBezTo>
                    <a:pt x="655836" y="53560"/>
                    <a:pt x="617979" y="29253"/>
                    <a:pt x="574959" y="29253"/>
                  </a:cubicBezTo>
                  <a:cubicBezTo>
                    <a:pt x="531939" y="29253"/>
                    <a:pt x="494082" y="53560"/>
                    <a:pt x="476014" y="92492"/>
                  </a:cubicBezTo>
                  <a:cubicBezTo>
                    <a:pt x="452998" y="141965"/>
                    <a:pt x="405031" y="172724"/>
                    <a:pt x="350396" y="172724"/>
                  </a:cubicBezTo>
                  <a:cubicBezTo>
                    <a:pt x="295976" y="172724"/>
                    <a:pt x="247794" y="141965"/>
                    <a:pt x="224778" y="92492"/>
                  </a:cubicBezTo>
                  <a:cubicBezTo>
                    <a:pt x="206710" y="53560"/>
                    <a:pt x="168853" y="29253"/>
                    <a:pt x="125833" y="29253"/>
                  </a:cubicBezTo>
                  <a:cubicBezTo>
                    <a:pt x="82813" y="29253"/>
                    <a:pt x="44956" y="53560"/>
                    <a:pt x="26887" y="92492"/>
                  </a:cubicBezTo>
                  <a:lnTo>
                    <a:pt x="0" y="80232"/>
                  </a:lnTo>
                  <a:cubicBezTo>
                    <a:pt x="23016" y="30759"/>
                    <a:pt x="70983" y="0"/>
                    <a:pt x="125618" y="0"/>
                  </a:cubicBezTo>
                  <a:cubicBezTo>
                    <a:pt x="180253" y="0"/>
                    <a:pt x="228220" y="30759"/>
                    <a:pt x="251235" y="80232"/>
                  </a:cubicBezTo>
                  <a:cubicBezTo>
                    <a:pt x="269304" y="119165"/>
                    <a:pt x="307376" y="143471"/>
                    <a:pt x="350181" y="143471"/>
                  </a:cubicBezTo>
                  <a:cubicBezTo>
                    <a:pt x="393201" y="143471"/>
                    <a:pt x="431058" y="119165"/>
                    <a:pt x="449126" y="80232"/>
                  </a:cubicBezTo>
                  <a:cubicBezTo>
                    <a:pt x="472142" y="30759"/>
                    <a:pt x="520324" y="0"/>
                    <a:pt x="574744" y="0"/>
                  </a:cubicBezTo>
                  <a:cubicBezTo>
                    <a:pt x="629164" y="0"/>
                    <a:pt x="677346" y="30759"/>
                    <a:pt x="700362" y="80232"/>
                  </a:cubicBezTo>
                  <a:cubicBezTo>
                    <a:pt x="718430" y="119165"/>
                    <a:pt x="756287" y="143471"/>
                    <a:pt x="799307" y="143471"/>
                  </a:cubicBezTo>
                  <a:lnTo>
                    <a:pt x="799307" y="143471"/>
                  </a:lnTo>
                  <a:cubicBezTo>
                    <a:pt x="842327" y="143471"/>
                    <a:pt x="880184" y="119165"/>
                    <a:pt x="898253" y="80232"/>
                  </a:cubicBezTo>
                  <a:cubicBezTo>
                    <a:pt x="921483" y="30759"/>
                    <a:pt x="969450" y="0"/>
                    <a:pt x="1024085" y="0"/>
                  </a:cubicBezTo>
                  <a:cubicBezTo>
                    <a:pt x="1078720" y="0"/>
                    <a:pt x="1126688" y="30759"/>
                    <a:pt x="1149703" y="80232"/>
                  </a:cubicBezTo>
                  <a:cubicBezTo>
                    <a:pt x="1167771" y="119165"/>
                    <a:pt x="1205629" y="143471"/>
                    <a:pt x="1248648" y="143471"/>
                  </a:cubicBezTo>
                  <a:cubicBezTo>
                    <a:pt x="1291668" y="143471"/>
                    <a:pt x="1329526" y="119165"/>
                    <a:pt x="1347594" y="80232"/>
                  </a:cubicBezTo>
                  <a:cubicBezTo>
                    <a:pt x="1370610" y="30759"/>
                    <a:pt x="1418792" y="0"/>
                    <a:pt x="1473212" y="0"/>
                  </a:cubicBezTo>
                  <a:cubicBezTo>
                    <a:pt x="1527847" y="0"/>
                    <a:pt x="1576029" y="30759"/>
                    <a:pt x="1598829" y="80232"/>
                  </a:cubicBezTo>
                  <a:lnTo>
                    <a:pt x="1572157" y="92492"/>
                  </a:lnTo>
                  <a:cubicBezTo>
                    <a:pt x="1554089" y="53560"/>
                    <a:pt x="1516016" y="29253"/>
                    <a:pt x="1473212" y="29253"/>
                  </a:cubicBezTo>
                  <a:cubicBezTo>
                    <a:pt x="1430192" y="29253"/>
                    <a:pt x="1392335" y="53560"/>
                    <a:pt x="1374266" y="92492"/>
                  </a:cubicBezTo>
                  <a:cubicBezTo>
                    <a:pt x="1351251" y="141965"/>
                    <a:pt x="1303069" y="172724"/>
                    <a:pt x="1248648" y="172724"/>
                  </a:cubicBezTo>
                  <a:close/>
                </a:path>
              </a:pathLst>
            </a:custGeom>
            <a:grpFill/>
            <a:ln w="21496" cap="flat">
              <a:noFill/>
              <a:prstDash val="solid"/>
              <a:miter/>
            </a:ln>
          </p:spPr>
          <p:txBody>
            <a:bodyPr rtlCol="0" anchor="ctr"/>
            <a:lstStyle/>
            <a:p>
              <a:endParaRPr lang="en-US"/>
            </a:p>
          </p:txBody>
        </p:sp>
      </p:grpSp>
      <p:grpSp>
        <p:nvGrpSpPr>
          <p:cNvPr id="261" name="Graphic 4">
            <a:extLst>
              <a:ext uri="{FF2B5EF4-FFF2-40B4-BE49-F238E27FC236}">
                <a16:creationId xmlns:a16="http://schemas.microsoft.com/office/drawing/2014/main" id="{1F4896D7-5AD0-4505-BCCD-82262CFEE2E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035286" y="3429061"/>
            <a:ext cx="1861484" cy="1861513"/>
            <a:chOff x="5734037" y="3067039"/>
            <a:chExt cx="724483" cy="724489"/>
          </a:xfrm>
          <a:solidFill>
            <a:schemeClr val="tx1"/>
          </a:solidFill>
        </p:grpSpPr>
        <p:sp>
          <p:nvSpPr>
            <p:cNvPr id="30" name="Freeform: Shape 29">
              <a:extLst>
                <a:ext uri="{FF2B5EF4-FFF2-40B4-BE49-F238E27FC236}">
                  <a16:creationId xmlns:a16="http://schemas.microsoft.com/office/drawing/2014/main" id="{83C04C31-4BBB-4AC5-A222-4E79BDDF63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067039"/>
              <a:ext cx="14192" cy="14097"/>
            </a:xfrm>
            <a:custGeom>
              <a:avLst/>
              <a:gdLst>
                <a:gd name="connsiteX0" fmla="*/ 14192 w 14192"/>
                <a:gd name="connsiteY0" fmla="*/ 7049 h 14097"/>
                <a:gd name="connsiteX1" fmla="*/ 7144 w 14192"/>
                <a:gd name="connsiteY1" fmla="*/ 14097 h 14097"/>
                <a:gd name="connsiteX2" fmla="*/ 0 w 14192"/>
                <a:gd name="connsiteY2" fmla="*/ 7049 h 14097"/>
                <a:gd name="connsiteX3" fmla="*/ 7049 w 14192"/>
                <a:gd name="connsiteY3" fmla="*/ 0 h 14097"/>
                <a:gd name="connsiteX4" fmla="*/ 14192 w 14192"/>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9"/>
                  </a:moveTo>
                  <a:cubicBezTo>
                    <a:pt x="14192" y="10954"/>
                    <a:pt x="11049" y="14097"/>
                    <a:pt x="7144" y="14097"/>
                  </a:cubicBezTo>
                  <a:cubicBezTo>
                    <a:pt x="3239" y="14097"/>
                    <a:pt x="0" y="10954"/>
                    <a:pt x="0" y="7049"/>
                  </a:cubicBezTo>
                  <a:cubicBezTo>
                    <a:pt x="0" y="3143"/>
                    <a:pt x="3143" y="0"/>
                    <a:pt x="7049" y="0"/>
                  </a:cubicBezTo>
                  <a:cubicBezTo>
                    <a:pt x="10954" y="0"/>
                    <a:pt x="14192" y="3143"/>
                    <a:pt x="14192" y="7049"/>
                  </a:cubicBezTo>
                  <a:close/>
                </a:path>
              </a:pathLst>
            </a:custGeom>
            <a:grpFill/>
            <a:ln w="9525" cap="flat">
              <a:noFill/>
              <a:prstDash val="solid"/>
              <a:miter/>
            </a:ln>
          </p:spPr>
          <p:txBody>
            <a:bodyPr rtlCol="0" anchor="ctr"/>
            <a:lstStyle/>
            <a:p>
              <a:endParaRPr lang="en-US"/>
            </a:p>
          </p:txBody>
        </p:sp>
        <p:sp>
          <p:nvSpPr>
            <p:cNvPr id="262" name="Freeform: Shape 30">
              <a:extLst>
                <a:ext uri="{FF2B5EF4-FFF2-40B4-BE49-F238E27FC236}">
                  <a16:creationId xmlns:a16="http://schemas.microsoft.com/office/drawing/2014/main" id="{090890F0-A440-4A5F-89E2-860A604251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F9BA7632-2294-4740-BB61-DFA5017B7B6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63" name="Freeform: Shape 32">
              <a:extLst>
                <a:ext uri="{FF2B5EF4-FFF2-40B4-BE49-F238E27FC236}">
                  <a16:creationId xmlns:a16="http://schemas.microsoft.com/office/drawing/2014/main" id="{D025C556-497E-4B62-9131-98448B5A7C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id="{C467884A-CD29-4BCE-A1A4-1E629953FC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64" name="Freeform: Shape 34">
              <a:extLst>
                <a:ext uri="{FF2B5EF4-FFF2-40B4-BE49-F238E27FC236}">
                  <a16:creationId xmlns:a16="http://schemas.microsoft.com/office/drawing/2014/main" id="{73A1BC11-A782-4A26-87D0-76C92BAB70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36" name="Freeform: Shape 35">
              <a:extLst>
                <a:ext uri="{FF2B5EF4-FFF2-40B4-BE49-F238E27FC236}">
                  <a16:creationId xmlns:a16="http://schemas.microsoft.com/office/drawing/2014/main" id="{8787142E-1022-4109-9141-85FF9C22EC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65" name="Freeform: Shape 36">
              <a:extLst>
                <a:ext uri="{FF2B5EF4-FFF2-40B4-BE49-F238E27FC236}">
                  <a16:creationId xmlns:a16="http://schemas.microsoft.com/office/drawing/2014/main" id="{763BCB7E-36CC-4105-9CDA-BFB80F3FFC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126284"/>
              <a:ext cx="14192" cy="14097"/>
            </a:xfrm>
            <a:custGeom>
              <a:avLst/>
              <a:gdLst>
                <a:gd name="connsiteX0" fmla="*/ 14192 w 14192"/>
                <a:gd name="connsiteY0" fmla="*/ 7049 h 14097"/>
                <a:gd name="connsiteX1" fmla="*/ 7144 w 14192"/>
                <a:gd name="connsiteY1" fmla="*/ 14097 h 14097"/>
                <a:gd name="connsiteX2" fmla="*/ 0 w 14192"/>
                <a:gd name="connsiteY2" fmla="*/ 7049 h 14097"/>
                <a:gd name="connsiteX3" fmla="*/ 7049 w 14192"/>
                <a:gd name="connsiteY3" fmla="*/ 0 h 14097"/>
                <a:gd name="connsiteX4" fmla="*/ 14192 w 14192"/>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9"/>
                  </a:moveTo>
                  <a:cubicBezTo>
                    <a:pt x="14192" y="10954"/>
                    <a:pt x="11049" y="14097"/>
                    <a:pt x="7144" y="14097"/>
                  </a:cubicBezTo>
                  <a:cubicBezTo>
                    <a:pt x="3239" y="14097"/>
                    <a:pt x="0" y="10954"/>
                    <a:pt x="0" y="7049"/>
                  </a:cubicBezTo>
                  <a:cubicBezTo>
                    <a:pt x="0" y="3143"/>
                    <a:pt x="3143" y="0"/>
                    <a:pt x="7049" y="0"/>
                  </a:cubicBezTo>
                  <a:cubicBezTo>
                    <a:pt x="10954" y="0"/>
                    <a:pt x="14192" y="3143"/>
                    <a:pt x="14192" y="7049"/>
                  </a:cubicBezTo>
                  <a:close/>
                </a:path>
              </a:pathLst>
            </a:custGeom>
            <a:grpFill/>
            <a:ln w="9525" cap="flat">
              <a:noFill/>
              <a:prstDash val="solid"/>
              <a:miter/>
            </a:ln>
          </p:spPr>
          <p:txBody>
            <a:bodyPr rtlCol="0" anchor="ctr"/>
            <a:lstStyle/>
            <a:p>
              <a:endParaRPr lang="en-US"/>
            </a:p>
          </p:txBody>
        </p:sp>
        <p:sp>
          <p:nvSpPr>
            <p:cNvPr id="38" name="Freeform: Shape 37">
              <a:extLst>
                <a:ext uri="{FF2B5EF4-FFF2-40B4-BE49-F238E27FC236}">
                  <a16:creationId xmlns:a16="http://schemas.microsoft.com/office/drawing/2014/main" id="{A6EF2588-350F-4CCE-9BF8-799EC71961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12628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9" name="Freeform: Shape 38">
              <a:extLst>
                <a:ext uri="{FF2B5EF4-FFF2-40B4-BE49-F238E27FC236}">
                  <a16:creationId xmlns:a16="http://schemas.microsoft.com/office/drawing/2014/main" id="{0A696712-7E60-48CD-A6F8-91754B0908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40" name="Freeform: Shape 39">
              <a:extLst>
                <a:ext uri="{FF2B5EF4-FFF2-40B4-BE49-F238E27FC236}">
                  <a16:creationId xmlns:a16="http://schemas.microsoft.com/office/drawing/2014/main" id="{0244E95B-2BBF-4335-BEFC-BA135EF9490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41" name="Freeform: Shape 40">
              <a:extLst>
                <a:ext uri="{FF2B5EF4-FFF2-40B4-BE49-F238E27FC236}">
                  <a16:creationId xmlns:a16="http://schemas.microsoft.com/office/drawing/2014/main" id="{0D692242-534C-4A58-90D7-43A781D2360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42" name="Freeform: Shape 41">
              <a:extLst>
                <a:ext uri="{FF2B5EF4-FFF2-40B4-BE49-F238E27FC236}">
                  <a16:creationId xmlns:a16="http://schemas.microsoft.com/office/drawing/2014/main" id="{BC72B2EF-E5D1-46BF-B7FE-A9D174508B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126284"/>
              <a:ext cx="14097" cy="14097"/>
            </a:xfrm>
            <a:custGeom>
              <a:avLst/>
              <a:gdLst>
                <a:gd name="connsiteX0" fmla="*/ 14097 w 14097"/>
                <a:gd name="connsiteY0" fmla="*/ 7049 h 14097"/>
                <a:gd name="connsiteX1" fmla="*/ 7048 w 14097"/>
                <a:gd name="connsiteY1" fmla="*/ 14097 h 14097"/>
                <a:gd name="connsiteX2" fmla="*/ 0 w 14097"/>
                <a:gd name="connsiteY2" fmla="*/ 7049 h 14097"/>
                <a:gd name="connsiteX3" fmla="*/ 7048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43" name="Freeform: Shape 42">
              <a:extLst>
                <a:ext uri="{FF2B5EF4-FFF2-40B4-BE49-F238E27FC236}">
                  <a16:creationId xmlns:a16="http://schemas.microsoft.com/office/drawing/2014/main" id="{48805B31-6BA4-45FA-8180-436B2EC419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44" name="Freeform: Shape 43">
              <a:extLst>
                <a:ext uri="{FF2B5EF4-FFF2-40B4-BE49-F238E27FC236}">
                  <a16:creationId xmlns:a16="http://schemas.microsoft.com/office/drawing/2014/main" id="{51B376A0-4543-4AE3-8071-5C746BADEC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185434"/>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45" name="Freeform: Shape 44">
              <a:extLst>
                <a:ext uri="{FF2B5EF4-FFF2-40B4-BE49-F238E27FC236}">
                  <a16:creationId xmlns:a16="http://schemas.microsoft.com/office/drawing/2014/main" id="{0824AEB4-F797-4131-AD1A-BCB807B086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18543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46" name="Freeform: Shape 45">
              <a:extLst>
                <a:ext uri="{FF2B5EF4-FFF2-40B4-BE49-F238E27FC236}">
                  <a16:creationId xmlns:a16="http://schemas.microsoft.com/office/drawing/2014/main" id="{7399A867-568D-43D3-8F17-6644C8D0960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47" name="Freeform: Shape 46">
              <a:extLst>
                <a:ext uri="{FF2B5EF4-FFF2-40B4-BE49-F238E27FC236}">
                  <a16:creationId xmlns:a16="http://schemas.microsoft.com/office/drawing/2014/main" id="{9953DBA6-7A8F-4369-8F18-DC19A21B43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48" name="Freeform: Shape 47">
              <a:extLst>
                <a:ext uri="{FF2B5EF4-FFF2-40B4-BE49-F238E27FC236}">
                  <a16:creationId xmlns:a16="http://schemas.microsoft.com/office/drawing/2014/main" id="{D9167760-8210-45B7-96C9-462EB82D8E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49" name="Freeform: Shape 48">
              <a:extLst>
                <a:ext uri="{FF2B5EF4-FFF2-40B4-BE49-F238E27FC236}">
                  <a16:creationId xmlns:a16="http://schemas.microsoft.com/office/drawing/2014/main" id="{3B578C99-7B91-480A-B8CA-B9FB3AF1769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18543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50" name="Freeform: Shape 49">
              <a:extLst>
                <a:ext uri="{FF2B5EF4-FFF2-40B4-BE49-F238E27FC236}">
                  <a16:creationId xmlns:a16="http://schemas.microsoft.com/office/drawing/2014/main" id="{CDF91670-E084-4B4B-9F86-75DD43CBE89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51" name="Freeform: Shape 50">
              <a:extLst>
                <a:ext uri="{FF2B5EF4-FFF2-40B4-BE49-F238E27FC236}">
                  <a16:creationId xmlns:a16="http://schemas.microsoft.com/office/drawing/2014/main" id="{8FC99F2F-C73F-444D-B4BB-C02E463AB2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244679"/>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52" name="Freeform: Shape 51">
              <a:extLst>
                <a:ext uri="{FF2B5EF4-FFF2-40B4-BE49-F238E27FC236}">
                  <a16:creationId xmlns:a16="http://schemas.microsoft.com/office/drawing/2014/main" id="{7F3FF604-A6A9-4EDC-868C-696B92122A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244677"/>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53" name="Freeform: Shape 52">
              <a:extLst>
                <a:ext uri="{FF2B5EF4-FFF2-40B4-BE49-F238E27FC236}">
                  <a16:creationId xmlns:a16="http://schemas.microsoft.com/office/drawing/2014/main" id="{38D6C5BB-BF17-4FE8-B611-578E8EBE92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54" name="Freeform: Shape 53">
              <a:extLst>
                <a:ext uri="{FF2B5EF4-FFF2-40B4-BE49-F238E27FC236}">
                  <a16:creationId xmlns:a16="http://schemas.microsoft.com/office/drawing/2014/main" id="{A80A8D66-3FA7-4C04-AEDC-D8F94AA433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55" name="Freeform: Shape 54">
              <a:extLst>
                <a:ext uri="{FF2B5EF4-FFF2-40B4-BE49-F238E27FC236}">
                  <a16:creationId xmlns:a16="http://schemas.microsoft.com/office/drawing/2014/main" id="{3DE9B826-6E87-4EF5-AA9D-F55BB3A21DE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56" name="Freeform: Shape 55">
              <a:extLst>
                <a:ext uri="{FF2B5EF4-FFF2-40B4-BE49-F238E27FC236}">
                  <a16:creationId xmlns:a16="http://schemas.microsoft.com/office/drawing/2014/main" id="{BBAEEC53-BED0-4ACB-94B4-818158D7EF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244679"/>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57" name="Freeform: Shape 56">
              <a:extLst>
                <a:ext uri="{FF2B5EF4-FFF2-40B4-BE49-F238E27FC236}">
                  <a16:creationId xmlns:a16="http://schemas.microsoft.com/office/drawing/2014/main" id="{30709FE3-3633-4C01-AAD6-75ADD939535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58" name="Freeform: Shape 57">
              <a:extLst>
                <a:ext uri="{FF2B5EF4-FFF2-40B4-BE49-F238E27FC236}">
                  <a16:creationId xmlns:a16="http://schemas.microsoft.com/office/drawing/2014/main" id="{C0D68B00-260E-4EFC-A1FE-8B04EB5A722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303829"/>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59" name="Freeform: Shape 58">
              <a:extLst>
                <a:ext uri="{FF2B5EF4-FFF2-40B4-BE49-F238E27FC236}">
                  <a16:creationId xmlns:a16="http://schemas.microsoft.com/office/drawing/2014/main" id="{360AF8DD-D1D2-43F3-83E5-ECF20A0916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303829"/>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60" name="Freeform: Shape 59">
              <a:extLst>
                <a:ext uri="{FF2B5EF4-FFF2-40B4-BE49-F238E27FC236}">
                  <a16:creationId xmlns:a16="http://schemas.microsoft.com/office/drawing/2014/main" id="{87B3F103-7F53-4D5E-B9A2-DE4F0B78D0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61" name="Freeform: Shape 60">
              <a:extLst>
                <a:ext uri="{FF2B5EF4-FFF2-40B4-BE49-F238E27FC236}">
                  <a16:creationId xmlns:a16="http://schemas.microsoft.com/office/drawing/2014/main" id="{2BBECD20-3735-4F14-8816-26D648091F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62" name="Freeform: Shape 61">
              <a:extLst>
                <a:ext uri="{FF2B5EF4-FFF2-40B4-BE49-F238E27FC236}">
                  <a16:creationId xmlns:a16="http://schemas.microsoft.com/office/drawing/2014/main" id="{500687DC-38D4-44B7-BA7D-D8A0BA155F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63" name="Freeform: Shape 62">
              <a:extLst>
                <a:ext uri="{FF2B5EF4-FFF2-40B4-BE49-F238E27FC236}">
                  <a16:creationId xmlns:a16="http://schemas.microsoft.com/office/drawing/2014/main" id="{23AFC6B0-2B60-47B1-B854-A02279C7062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303829"/>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64" name="Freeform: Shape 63">
              <a:extLst>
                <a:ext uri="{FF2B5EF4-FFF2-40B4-BE49-F238E27FC236}">
                  <a16:creationId xmlns:a16="http://schemas.microsoft.com/office/drawing/2014/main" id="{39963332-7F58-48B9-9BAB-87C986F39E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65" name="Freeform: Shape 64">
              <a:extLst>
                <a:ext uri="{FF2B5EF4-FFF2-40B4-BE49-F238E27FC236}">
                  <a16:creationId xmlns:a16="http://schemas.microsoft.com/office/drawing/2014/main" id="{342BD313-0F6E-4DC3-B8A8-861289801F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363074"/>
              <a:ext cx="14192" cy="14097"/>
            </a:xfrm>
            <a:custGeom>
              <a:avLst/>
              <a:gdLst>
                <a:gd name="connsiteX0" fmla="*/ 14192 w 14192"/>
                <a:gd name="connsiteY0" fmla="*/ 7048 h 14097"/>
                <a:gd name="connsiteX1" fmla="*/ 7144 w 14192"/>
                <a:gd name="connsiteY1" fmla="*/ 14097 h 14097"/>
                <a:gd name="connsiteX2" fmla="*/ 0 w 14192"/>
                <a:gd name="connsiteY2" fmla="*/ 7048 h 14097"/>
                <a:gd name="connsiteX3" fmla="*/ 7049 w 14192"/>
                <a:gd name="connsiteY3" fmla="*/ 0 h 14097"/>
                <a:gd name="connsiteX4" fmla="*/ 14192 w 14192"/>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66" name="Freeform: Shape 65">
              <a:extLst>
                <a:ext uri="{FF2B5EF4-FFF2-40B4-BE49-F238E27FC236}">
                  <a16:creationId xmlns:a16="http://schemas.microsoft.com/office/drawing/2014/main" id="{2253CE00-9D58-4821-B362-2552C433B3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36307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67" name="Freeform: Shape 66">
              <a:extLst>
                <a:ext uri="{FF2B5EF4-FFF2-40B4-BE49-F238E27FC236}">
                  <a16:creationId xmlns:a16="http://schemas.microsoft.com/office/drawing/2014/main" id="{7E89086E-98CE-4697-8CE7-B2E7DB2E8C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68" name="Freeform: Shape 67">
              <a:extLst>
                <a:ext uri="{FF2B5EF4-FFF2-40B4-BE49-F238E27FC236}">
                  <a16:creationId xmlns:a16="http://schemas.microsoft.com/office/drawing/2014/main" id="{2CE9357F-710D-4D3B-90C1-CF19E73F27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69" name="Freeform: Shape 68">
              <a:extLst>
                <a:ext uri="{FF2B5EF4-FFF2-40B4-BE49-F238E27FC236}">
                  <a16:creationId xmlns:a16="http://schemas.microsoft.com/office/drawing/2014/main" id="{170ED7F2-AD38-47BC-B6A1-FF7E20AFDE4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70" name="Freeform: Shape 69">
              <a:extLst>
                <a:ext uri="{FF2B5EF4-FFF2-40B4-BE49-F238E27FC236}">
                  <a16:creationId xmlns:a16="http://schemas.microsoft.com/office/drawing/2014/main" id="{02600E9C-0B0F-45ED-A2CF-DE0240B2B90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363074"/>
              <a:ext cx="14097" cy="14097"/>
            </a:xfrm>
            <a:custGeom>
              <a:avLst/>
              <a:gdLst>
                <a:gd name="connsiteX0" fmla="*/ 14097 w 14097"/>
                <a:gd name="connsiteY0" fmla="*/ 7048 h 14097"/>
                <a:gd name="connsiteX1" fmla="*/ 7048 w 14097"/>
                <a:gd name="connsiteY1" fmla="*/ 14097 h 14097"/>
                <a:gd name="connsiteX2" fmla="*/ 0 w 14097"/>
                <a:gd name="connsiteY2" fmla="*/ 7048 h 14097"/>
                <a:gd name="connsiteX3" fmla="*/ 7048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71" name="Freeform: Shape 70">
              <a:extLst>
                <a:ext uri="{FF2B5EF4-FFF2-40B4-BE49-F238E27FC236}">
                  <a16:creationId xmlns:a16="http://schemas.microsoft.com/office/drawing/2014/main" id="{B07D2066-6599-4BD0-9CD5-7289EB1B81A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72" name="Freeform: Shape 71">
              <a:extLst>
                <a:ext uri="{FF2B5EF4-FFF2-40B4-BE49-F238E27FC236}">
                  <a16:creationId xmlns:a16="http://schemas.microsoft.com/office/drawing/2014/main" id="{7BF96C0D-1DEE-47F2-A950-16BC0896F5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422225"/>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73" name="Freeform: Shape 72">
              <a:extLst>
                <a:ext uri="{FF2B5EF4-FFF2-40B4-BE49-F238E27FC236}">
                  <a16:creationId xmlns:a16="http://schemas.microsoft.com/office/drawing/2014/main" id="{FD254ABE-505D-4C6A-9267-BFB78FBBA07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42222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74" name="Freeform: Shape 73">
              <a:extLst>
                <a:ext uri="{FF2B5EF4-FFF2-40B4-BE49-F238E27FC236}">
                  <a16:creationId xmlns:a16="http://schemas.microsoft.com/office/drawing/2014/main" id="{822BBE38-BC6F-4DDE-BD6D-2B496CE420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75" name="Freeform: Shape 74">
              <a:extLst>
                <a:ext uri="{FF2B5EF4-FFF2-40B4-BE49-F238E27FC236}">
                  <a16:creationId xmlns:a16="http://schemas.microsoft.com/office/drawing/2014/main" id="{1046D1FA-C431-4F16-8BDD-71C614D798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76" name="Freeform: Shape 75">
              <a:extLst>
                <a:ext uri="{FF2B5EF4-FFF2-40B4-BE49-F238E27FC236}">
                  <a16:creationId xmlns:a16="http://schemas.microsoft.com/office/drawing/2014/main" id="{CF387987-DEF1-447C-BC86-281AC0B3D6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77" name="Freeform: Shape 76">
              <a:extLst>
                <a:ext uri="{FF2B5EF4-FFF2-40B4-BE49-F238E27FC236}">
                  <a16:creationId xmlns:a16="http://schemas.microsoft.com/office/drawing/2014/main" id="{9808DF01-2715-4215-81F1-B8C178304A1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422225"/>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78" name="Freeform: Shape 77">
              <a:extLst>
                <a:ext uri="{FF2B5EF4-FFF2-40B4-BE49-F238E27FC236}">
                  <a16:creationId xmlns:a16="http://schemas.microsoft.com/office/drawing/2014/main" id="{AED7F897-8A4F-4F3D-BFB1-738BCDCA97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79" name="Freeform: Shape 78">
              <a:extLst>
                <a:ext uri="{FF2B5EF4-FFF2-40B4-BE49-F238E27FC236}">
                  <a16:creationId xmlns:a16="http://schemas.microsoft.com/office/drawing/2014/main" id="{9B51B8B7-D508-44C3-AFC5-820557A9439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6953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54"/>
                    <a:pt x="10954" y="14097"/>
                    <a:pt x="7049" y="14097"/>
                  </a:cubicBezTo>
                  <a:cubicBezTo>
                    <a:pt x="3143" y="14097"/>
                    <a:pt x="0" y="10954"/>
                    <a:pt x="0" y="7049"/>
                  </a:cubicBezTo>
                  <a:cubicBezTo>
                    <a:pt x="0" y="3143"/>
                    <a:pt x="3048" y="0"/>
                    <a:pt x="6953"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80" name="Freeform: Shape 79">
              <a:extLst>
                <a:ext uri="{FF2B5EF4-FFF2-40B4-BE49-F238E27FC236}">
                  <a16:creationId xmlns:a16="http://schemas.microsoft.com/office/drawing/2014/main" id="{7FBC6B94-2A13-4303-AE51-334E386DAB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81" name="Freeform: Shape 80">
              <a:extLst>
                <a:ext uri="{FF2B5EF4-FFF2-40B4-BE49-F238E27FC236}">
                  <a16:creationId xmlns:a16="http://schemas.microsoft.com/office/drawing/2014/main" id="{27897959-2F8E-4A05-9EA8-5B0329B574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067039"/>
              <a:ext cx="14096" cy="14097"/>
            </a:xfrm>
            <a:custGeom>
              <a:avLst/>
              <a:gdLst>
                <a:gd name="connsiteX0" fmla="*/ 14097 w 14096"/>
                <a:gd name="connsiteY0" fmla="*/ 7049 h 14097"/>
                <a:gd name="connsiteX1" fmla="*/ 7049 w 14096"/>
                <a:gd name="connsiteY1" fmla="*/ 14097 h 14097"/>
                <a:gd name="connsiteX2" fmla="*/ 0 w 14096"/>
                <a:gd name="connsiteY2" fmla="*/ 7049 h 14097"/>
                <a:gd name="connsiteX3" fmla="*/ 6953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9" y="14097"/>
                  </a:cubicBezTo>
                  <a:cubicBezTo>
                    <a:pt x="3143" y="14097"/>
                    <a:pt x="0" y="10954"/>
                    <a:pt x="0" y="7049"/>
                  </a:cubicBezTo>
                  <a:cubicBezTo>
                    <a:pt x="0" y="3143"/>
                    <a:pt x="3048" y="0"/>
                    <a:pt x="6953" y="0"/>
                  </a:cubicBezTo>
                  <a:cubicBezTo>
                    <a:pt x="10859" y="0"/>
                    <a:pt x="14097" y="3143"/>
                    <a:pt x="14097" y="7049"/>
                  </a:cubicBezTo>
                  <a:close/>
                </a:path>
              </a:pathLst>
            </a:custGeom>
            <a:grpFill/>
            <a:ln w="9525" cap="flat">
              <a:noFill/>
              <a:prstDash val="solid"/>
              <a:miter/>
            </a:ln>
          </p:spPr>
          <p:txBody>
            <a:bodyPr rtlCol="0" anchor="ctr"/>
            <a:lstStyle/>
            <a:p>
              <a:endParaRPr lang="en-US"/>
            </a:p>
          </p:txBody>
        </p:sp>
        <p:sp>
          <p:nvSpPr>
            <p:cNvPr id="82" name="Freeform: Shape 81">
              <a:extLst>
                <a:ext uri="{FF2B5EF4-FFF2-40B4-BE49-F238E27FC236}">
                  <a16:creationId xmlns:a16="http://schemas.microsoft.com/office/drawing/2014/main" id="{0522AB50-D351-40F4-8A88-E856C1F27F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83" name="Freeform: Shape 82">
              <a:extLst>
                <a:ext uri="{FF2B5EF4-FFF2-40B4-BE49-F238E27FC236}">
                  <a16:creationId xmlns:a16="http://schemas.microsoft.com/office/drawing/2014/main" id="{221AFD52-C13F-4A20-B1DB-13C1A9A3D80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6953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048" y="0"/>
                    <a:pt x="6953" y="0"/>
                  </a:cubicBezTo>
                  <a:cubicBezTo>
                    <a:pt x="10858" y="0"/>
                    <a:pt x="14097" y="3143"/>
                    <a:pt x="14097" y="7049"/>
                  </a:cubicBezTo>
                  <a:close/>
                </a:path>
              </a:pathLst>
            </a:custGeom>
            <a:grpFill/>
            <a:ln w="9525" cap="flat">
              <a:noFill/>
              <a:prstDash val="solid"/>
              <a:miter/>
            </a:ln>
          </p:spPr>
          <p:txBody>
            <a:bodyPr rtlCol="0" anchor="ctr"/>
            <a:lstStyle/>
            <a:p>
              <a:endParaRPr lang="en-US"/>
            </a:p>
          </p:txBody>
        </p:sp>
        <p:sp>
          <p:nvSpPr>
            <p:cNvPr id="84" name="Freeform: Shape 83">
              <a:extLst>
                <a:ext uri="{FF2B5EF4-FFF2-40B4-BE49-F238E27FC236}">
                  <a16:creationId xmlns:a16="http://schemas.microsoft.com/office/drawing/2014/main" id="{8E789B3B-F514-4E02-8C1A-2F85817AAB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85" name="Freeform: Shape 84">
              <a:extLst>
                <a:ext uri="{FF2B5EF4-FFF2-40B4-BE49-F238E27FC236}">
                  <a16:creationId xmlns:a16="http://schemas.microsoft.com/office/drawing/2014/main" id="{9E473BAC-3DA1-4D63-9D6C-2B993665F61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126281"/>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86" name="Freeform: Shape 85">
              <a:extLst>
                <a:ext uri="{FF2B5EF4-FFF2-40B4-BE49-F238E27FC236}">
                  <a16:creationId xmlns:a16="http://schemas.microsoft.com/office/drawing/2014/main" id="{F385DCF4-8F59-4838-B86C-2B3EF0BCE7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87" name="Freeform: Shape 86">
              <a:extLst>
                <a:ext uri="{FF2B5EF4-FFF2-40B4-BE49-F238E27FC236}">
                  <a16:creationId xmlns:a16="http://schemas.microsoft.com/office/drawing/2014/main" id="{3EC5A02E-609A-4C39-A35D-E8D038F7C9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126281"/>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a:p>
          </p:txBody>
        </p:sp>
        <p:sp>
          <p:nvSpPr>
            <p:cNvPr id="88" name="Freeform: Shape 87">
              <a:extLst>
                <a:ext uri="{FF2B5EF4-FFF2-40B4-BE49-F238E27FC236}">
                  <a16:creationId xmlns:a16="http://schemas.microsoft.com/office/drawing/2014/main" id="{7AB67B18-1821-4367-A7B6-CC2FFF66DF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89" name="Freeform: Shape 88">
              <a:extLst>
                <a:ext uri="{FF2B5EF4-FFF2-40B4-BE49-F238E27FC236}">
                  <a16:creationId xmlns:a16="http://schemas.microsoft.com/office/drawing/2014/main" id="{DFCAC56E-4767-4984-9FE7-2C3CA57D01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a:p>
          </p:txBody>
        </p:sp>
        <p:sp>
          <p:nvSpPr>
            <p:cNvPr id="90" name="Freeform: Shape 89">
              <a:extLst>
                <a:ext uri="{FF2B5EF4-FFF2-40B4-BE49-F238E27FC236}">
                  <a16:creationId xmlns:a16="http://schemas.microsoft.com/office/drawing/2014/main" id="{0A1929ED-CEB2-4C49-B2ED-A206D37935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126283"/>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91" name="Freeform: Shape 90">
              <a:extLst>
                <a:ext uri="{FF2B5EF4-FFF2-40B4-BE49-F238E27FC236}">
                  <a16:creationId xmlns:a16="http://schemas.microsoft.com/office/drawing/2014/main" id="{01D632F9-2F59-4C8D-B1BC-1CB0D15C36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185433"/>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92" name="Freeform: Shape 91">
              <a:extLst>
                <a:ext uri="{FF2B5EF4-FFF2-40B4-BE49-F238E27FC236}">
                  <a16:creationId xmlns:a16="http://schemas.microsoft.com/office/drawing/2014/main" id="{03B9F80B-CAEF-442C-A218-E2B069545B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93" name="Freeform: Shape 92">
              <a:extLst>
                <a:ext uri="{FF2B5EF4-FFF2-40B4-BE49-F238E27FC236}">
                  <a16:creationId xmlns:a16="http://schemas.microsoft.com/office/drawing/2014/main" id="{526A626E-CC14-4106-8AD4-DB3D81CD64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185433"/>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94" name="Freeform: Shape 93">
              <a:extLst>
                <a:ext uri="{FF2B5EF4-FFF2-40B4-BE49-F238E27FC236}">
                  <a16:creationId xmlns:a16="http://schemas.microsoft.com/office/drawing/2014/main" id="{7CD710B8-B5DF-495F-ACEA-CFB9308CB5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95" name="Freeform: Shape 94">
              <a:extLst>
                <a:ext uri="{FF2B5EF4-FFF2-40B4-BE49-F238E27FC236}">
                  <a16:creationId xmlns:a16="http://schemas.microsoft.com/office/drawing/2014/main" id="{E550C81D-B0B8-4DB8-A12C-B62944D07F1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96" name="Freeform: Shape 95">
              <a:extLst>
                <a:ext uri="{FF2B5EF4-FFF2-40B4-BE49-F238E27FC236}">
                  <a16:creationId xmlns:a16="http://schemas.microsoft.com/office/drawing/2014/main" id="{4EB82E53-B337-43EB-BFF8-1466F10E8B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185432"/>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97" name="Freeform: Shape 96">
              <a:extLst>
                <a:ext uri="{FF2B5EF4-FFF2-40B4-BE49-F238E27FC236}">
                  <a16:creationId xmlns:a16="http://schemas.microsoft.com/office/drawing/2014/main" id="{D1DCEF3A-2B54-4AA2-9BFD-57EA4A2468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244676"/>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98" name="Freeform: Shape 97">
              <a:extLst>
                <a:ext uri="{FF2B5EF4-FFF2-40B4-BE49-F238E27FC236}">
                  <a16:creationId xmlns:a16="http://schemas.microsoft.com/office/drawing/2014/main" id="{9F122967-34EF-4575-8E59-75D77FCD077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99" name="Freeform: Shape 98">
              <a:extLst>
                <a:ext uri="{FF2B5EF4-FFF2-40B4-BE49-F238E27FC236}">
                  <a16:creationId xmlns:a16="http://schemas.microsoft.com/office/drawing/2014/main" id="{D87EBF9D-3949-4CCE-BB87-97846683469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244676"/>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a:p>
          </p:txBody>
        </p:sp>
        <p:sp>
          <p:nvSpPr>
            <p:cNvPr id="100" name="Freeform: Shape 99">
              <a:extLst>
                <a:ext uri="{FF2B5EF4-FFF2-40B4-BE49-F238E27FC236}">
                  <a16:creationId xmlns:a16="http://schemas.microsoft.com/office/drawing/2014/main" id="{58A1183F-B28F-4BAD-A14B-3940A6E92F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01" name="Freeform: Shape 100">
              <a:extLst>
                <a:ext uri="{FF2B5EF4-FFF2-40B4-BE49-F238E27FC236}">
                  <a16:creationId xmlns:a16="http://schemas.microsoft.com/office/drawing/2014/main" id="{A81851B7-6D8F-454C-BBAA-498426069D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a:p>
          </p:txBody>
        </p:sp>
        <p:sp>
          <p:nvSpPr>
            <p:cNvPr id="102" name="Freeform: Shape 101">
              <a:extLst>
                <a:ext uri="{FF2B5EF4-FFF2-40B4-BE49-F238E27FC236}">
                  <a16:creationId xmlns:a16="http://schemas.microsoft.com/office/drawing/2014/main" id="{99759A7A-483F-4DB0-8677-C6AB61E1972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24467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03" name="Freeform: Shape 102">
              <a:extLst>
                <a:ext uri="{FF2B5EF4-FFF2-40B4-BE49-F238E27FC236}">
                  <a16:creationId xmlns:a16="http://schemas.microsoft.com/office/drawing/2014/main" id="{BDD1E55B-DE82-4811-BB33-1468396D2C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303829"/>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04" name="Freeform: Shape 103">
              <a:extLst>
                <a:ext uri="{FF2B5EF4-FFF2-40B4-BE49-F238E27FC236}">
                  <a16:creationId xmlns:a16="http://schemas.microsoft.com/office/drawing/2014/main" id="{F4B0251C-DACC-4A24-83BA-3D95F8D191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05" name="Freeform: Shape 104">
              <a:extLst>
                <a:ext uri="{FF2B5EF4-FFF2-40B4-BE49-F238E27FC236}">
                  <a16:creationId xmlns:a16="http://schemas.microsoft.com/office/drawing/2014/main" id="{3647EF9B-D99D-48C1-B61E-19B85F47143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303829"/>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106" name="Freeform: Shape 105">
              <a:extLst>
                <a:ext uri="{FF2B5EF4-FFF2-40B4-BE49-F238E27FC236}">
                  <a16:creationId xmlns:a16="http://schemas.microsoft.com/office/drawing/2014/main" id="{EB55DF3C-DDF0-4B01-849E-46A6634655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07" name="Freeform: Shape 106">
              <a:extLst>
                <a:ext uri="{FF2B5EF4-FFF2-40B4-BE49-F238E27FC236}">
                  <a16:creationId xmlns:a16="http://schemas.microsoft.com/office/drawing/2014/main" id="{09149238-5A44-4264-84E6-DD25E7C01E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108" name="Freeform: Shape 107">
              <a:extLst>
                <a:ext uri="{FF2B5EF4-FFF2-40B4-BE49-F238E27FC236}">
                  <a16:creationId xmlns:a16="http://schemas.microsoft.com/office/drawing/2014/main" id="{4E6925C1-B440-4C1C-8829-2E6D9EE142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09" name="Freeform: Shape 108">
              <a:extLst>
                <a:ext uri="{FF2B5EF4-FFF2-40B4-BE49-F238E27FC236}">
                  <a16:creationId xmlns:a16="http://schemas.microsoft.com/office/drawing/2014/main" id="{937B5BDB-32A7-4C47-A984-AF2316600E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36307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10" name="Freeform: Shape 109">
              <a:extLst>
                <a:ext uri="{FF2B5EF4-FFF2-40B4-BE49-F238E27FC236}">
                  <a16:creationId xmlns:a16="http://schemas.microsoft.com/office/drawing/2014/main" id="{9B5A7D9C-91C9-49A3-8AD5-DB49632FD4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11" name="Freeform: Shape 110">
              <a:extLst>
                <a:ext uri="{FF2B5EF4-FFF2-40B4-BE49-F238E27FC236}">
                  <a16:creationId xmlns:a16="http://schemas.microsoft.com/office/drawing/2014/main" id="{C64B015D-AFCF-4AB2-AE58-A069B06DB8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363072"/>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a:p>
          </p:txBody>
        </p:sp>
        <p:sp>
          <p:nvSpPr>
            <p:cNvPr id="112" name="Freeform: Shape 111">
              <a:extLst>
                <a:ext uri="{FF2B5EF4-FFF2-40B4-BE49-F238E27FC236}">
                  <a16:creationId xmlns:a16="http://schemas.microsoft.com/office/drawing/2014/main" id="{A4407931-9375-400F-88AC-C63D4E9E9C7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13" name="Freeform: Shape 112">
              <a:extLst>
                <a:ext uri="{FF2B5EF4-FFF2-40B4-BE49-F238E27FC236}">
                  <a16:creationId xmlns:a16="http://schemas.microsoft.com/office/drawing/2014/main" id="{554278B7-45C8-46E4-885A-69208D598B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a:p>
          </p:txBody>
        </p:sp>
        <p:sp>
          <p:nvSpPr>
            <p:cNvPr id="114" name="Freeform: Shape 113">
              <a:extLst>
                <a:ext uri="{FF2B5EF4-FFF2-40B4-BE49-F238E27FC236}">
                  <a16:creationId xmlns:a16="http://schemas.microsoft.com/office/drawing/2014/main" id="{3A806AB0-FBD6-41CD-997C-A76266D375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363074"/>
              <a:ext cx="14096" cy="14097"/>
            </a:xfrm>
            <a:custGeom>
              <a:avLst/>
              <a:gdLst>
                <a:gd name="connsiteX0" fmla="*/ 14097 w 14096"/>
                <a:gd name="connsiteY0" fmla="*/ 7048 h 14097"/>
                <a:gd name="connsiteX1" fmla="*/ 7048 w 14096"/>
                <a:gd name="connsiteY1" fmla="*/ 14097 h 14097"/>
                <a:gd name="connsiteX2" fmla="*/ 0 w 14096"/>
                <a:gd name="connsiteY2" fmla="*/ 7048 h 14097"/>
                <a:gd name="connsiteX3" fmla="*/ 7048 w 14096"/>
                <a:gd name="connsiteY3" fmla="*/ 0 h 14097"/>
                <a:gd name="connsiteX4" fmla="*/ 14097 w 14096"/>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15" name="Freeform: Shape 114">
              <a:extLst>
                <a:ext uri="{FF2B5EF4-FFF2-40B4-BE49-F238E27FC236}">
                  <a16:creationId xmlns:a16="http://schemas.microsoft.com/office/drawing/2014/main" id="{719E2D6D-6D96-4348-954B-3657A0B06D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42222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16" name="Freeform: Shape 115">
              <a:extLst>
                <a:ext uri="{FF2B5EF4-FFF2-40B4-BE49-F238E27FC236}">
                  <a16:creationId xmlns:a16="http://schemas.microsoft.com/office/drawing/2014/main" id="{9794AABE-9C3E-4A8C-820F-0FDF65213E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17" name="Freeform: Shape 116">
              <a:extLst>
                <a:ext uri="{FF2B5EF4-FFF2-40B4-BE49-F238E27FC236}">
                  <a16:creationId xmlns:a16="http://schemas.microsoft.com/office/drawing/2014/main" id="{1DBEC39D-5464-46CA-B62B-24826F1F4D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422225"/>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118" name="Freeform: Shape 117">
              <a:extLst>
                <a:ext uri="{FF2B5EF4-FFF2-40B4-BE49-F238E27FC236}">
                  <a16:creationId xmlns:a16="http://schemas.microsoft.com/office/drawing/2014/main" id="{41807973-667B-4780-B3AA-4ADC32DB3A2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19" name="Freeform: Shape 118">
              <a:extLst>
                <a:ext uri="{FF2B5EF4-FFF2-40B4-BE49-F238E27FC236}">
                  <a16:creationId xmlns:a16="http://schemas.microsoft.com/office/drawing/2014/main" id="{970D793C-C9EE-467B-8385-42B6905A00F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120" name="Freeform: Shape 119">
              <a:extLst>
                <a:ext uri="{FF2B5EF4-FFF2-40B4-BE49-F238E27FC236}">
                  <a16:creationId xmlns:a16="http://schemas.microsoft.com/office/drawing/2014/main" id="{94695A53-78EB-4811-8BBC-4707F30169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42222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21" name="Freeform: Shape 120">
              <a:extLst>
                <a:ext uri="{FF2B5EF4-FFF2-40B4-BE49-F238E27FC236}">
                  <a16:creationId xmlns:a16="http://schemas.microsoft.com/office/drawing/2014/main" id="{0576416F-0C2E-4D01-9357-5C73ADF856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481374"/>
              <a:ext cx="14192" cy="14096"/>
            </a:xfrm>
            <a:custGeom>
              <a:avLst/>
              <a:gdLst>
                <a:gd name="connsiteX0" fmla="*/ 14192 w 14192"/>
                <a:gd name="connsiteY0" fmla="*/ 7049 h 14096"/>
                <a:gd name="connsiteX1" fmla="*/ 7144 w 14192"/>
                <a:gd name="connsiteY1" fmla="*/ 14097 h 14096"/>
                <a:gd name="connsiteX2" fmla="*/ 0 w 14192"/>
                <a:gd name="connsiteY2" fmla="*/ 7049 h 14096"/>
                <a:gd name="connsiteX3" fmla="*/ 7049 w 14192"/>
                <a:gd name="connsiteY3" fmla="*/ 0 h 14096"/>
                <a:gd name="connsiteX4" fmla="*/ 14192 w 14192"/>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9"/>
                  </a:moveTo>
                  <a:cubicBezTo>
                    <a:pt x="14192" y="10954"/>
                    <a:pt x="11049" y="14097"/>
                    <a:pt x="7144" y="14097"/>
                  </a:cubicBezTo>
                  <a:cubicBezTo>
                    <a:pt x="3239" y="14097"/>
                    <a:pt x="0" y="11049"/>
                    <a:pt x="0" y="7049"/>
                  </a:cubicBezTo>
                  <a:cubicBezTo>
                    <a:pt x="0" y="3048"/>
                    <a:pt x="3143" y="0"/>
                    <a:pt x="7049" y="0"/>
                  </a:cubicBezTo>
                  <a:cubicBezTo>
                    <a:pt x="10954" y="0"/>
                    <a:pt x="14192" y="3143"/>
                    <a:pt x="14192" y="7049"/>
                  </a:cubicBezTo>
                  <a:close/>
                </a:path>
              </a:pathLst>
            </a:custGeom>
            <a:grpFill/>
            <a:ln w="9525" cap="flat">
              <a:noFill/>
              <a:prstDash val="solid"/>
              <a:miter/>
            </a:ln>
          </p:spPr>
          <p:txBody>
            <a:bodyPr rtlCol="0" anchor="ctr"/>
            <a:lstStyle/>
            <a:p>
              <a:endParaRPr lang="en-US"/>
            </a:p>
          </p:txBody>
        </p:sp>
        <p:sp>
          <p:nvSpPr>
            <p:cNvPr id="122" name="Freeform: Shape 121">
              <a:extLst>
                <a:ext uri="{FF2B5EF4-FFF2-40B4-BE49-F238E27FC236}">
                  <a16:creationId xmlns:a16="http://schemas.microsoft.com/office/drawing/2014/main" id="{A091FE22-8667-4F89-A333-BA9A0917EC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48137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123" name="Freeform: Shape 122">
              <a:extLst>
                <a:ext uri="{FF2B5EF4-FFF2-40B4-BE49-F238E27FC236}">
                  <a16:creationId xmlns:a16="http://schemas.microsoft.com/office/drawing/2014/main" id="{CB779008-969D-4FA8-BB6C-3BBBCF919EB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24" name="Freeform: Shape 123">
              <a:extLst>
                <a:ext uri="{FF2B5EF4-FFF2-40B4-BE49-F238E27FC236}">
                  <a16:creationId xmlns:a16="http://schemas.microsoft.com/office/drawing/2014/main" id="{CDAF3B96-0DFB-44BA-959D-BF9643FFE2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25" name="Freeform: Shape 124">
              <a:extLst>
                <a:ext uri="{FF2B5EF4-FFF2-40B4-BE49-F238E27FC236}">
                  <a16:creationId xmlns:a16="http://schemas.microsoft.com/office/drawing/2014/main" id="{5F66F5FF-98B2-4453-8175-EB602A6A03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26" name="Freeform: Shape 125">
              <a:extLst>
                <a:ext uri="{FF2B5EF4-FFF2-40B4-BE49-F238E27FC236}">
                  <a16:creationId xmlns:a16="http://schemas.microsoft.com/office/drawing/2014/main" id="{751D9683-9D41-4058-B90B-99146FC2F3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48137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127" name="Freeform: Shape 126">
              <a:extLst>
                <a:ext uri="{FF2B5EF4-FFF2-40B4-BE49-F238E27FC236}">
                  <a16:creationId xmlns:a16="http://schemas.microsoft.com/office/drawing/2014/main" id="{0907098D-1005-4522-BA21-F1534CBACFA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28" name="Freeform: Shape 127">
              <a:extLst>
                <a:ext uri="{FF2B5EF4-FFF2-40B4-BE49-F238E27FC236}">
                  <a16:creationId xmlns:a16="http://schemas.microsoft.com/office/drawing/2014/main" id="{5BFEF082-7E02-4ED8-B9D1-F0FC47FEC65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54062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129" name="Freeform: Shape 128">
              <a:extLst>
                <a:ext uri="{FF2B5EF4-FFF2-40B4-BE49-F238E27FC236}">
                  <a16:creationId xmlns:a16="http://schemas.microsoft.com/office/drawing/2014/main" id="{4429C269-222E-4EFB-97B9-08FA243CEB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540620"/>
              <a:ext cx="14097" cy="14097"/>
            </a:xfrm>
            <a:custGeom>
              <a:avLst/>
              <a:gdLst>
                <a:gd name="connsiteX0" fmla="*/ 14097 w 14097"/>
                <a:gd name="connsiteY0" fmla="*/ 7048 h 14097"/>
                <a:gd name="connsiteX1" fmla="*/ 7049 w 14097"/>
                <a:gd name="connsiteY1" fmla="*/ 14097 h 14097"/>
                <a:gd name="connsiteX2" fmla="*/ 0 w 14097"/>
                <a:gd name="connsiteY2" fmla="*/ 7048 h 14097"/>
                <a:gd name="connsiteX3" fmla="*/ 7049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130" name="Freeform: Shape 129">
              <a:extLst>
                <a:ext uri="{FF2B5EF4-FFF2-40B4-BE49-F238E27FC236}">
                  <a16:creationId xmlns:a16="http://schemas.microsoft.com/office/drawing/2014/main" id="{FC460F7F-5702-4281-850B-59E4182A71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31" name="Freeform: Shape 130">
              <a:extLst>
                <a:ext uri="{FF2B5EF4-FFF2-40B4-BE49-F238E27FC236}">
                  <a16:creationId xmlns:a16="http://schemas.microsoft.com/office/drawing/2014/main" id="{A329057C-293F-4933-9DEA-2463E66D4B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32" name="Freeform: Shape 131">
              <a:extLst>
                <a:ext uri="{FF2B5EF4-FFF2-40B4-BE49-F238E27FC236}">
                  <a16:creationId xmlns:a16="http://schemas.microsoft.com/office/drawing/2014/main" id="{7274CBA8-6253-4229-AC37-1D7126639E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33" name="Freeform: Shape 132">
              <a:extLst>
                <a:ext uri="{FF2B5EF4-FFF2-40B4-BE49-F238E27FC236}">
                  <a16:creationId xmlns:a16="http://schemas.microsoft.com/office/drawing/2014/main" id="{B7ABAAD2-23FD-4AF4-8506-3CDDC5607BA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540620"/>
              <a:ext cx="14097" cy="14097"/>
            </a:xfrm>
            <a:custGeom>
              <a:avLst/>
              <a:gdLst>
                <a:gd name="connsiteX0" fmla="*/ 14097 w 14097"/>
                <a:gd name="connsiteY0" fmla="*/ 7048 h 14097"/>
                <a:gd name="connsiteX1" fmla="*/ 7049 w 14097"/>
                <a:gd name="connsiteY1" fmla="*/ 14097 h 14097"/>
                <a:gd name="connsiteX2" fmla="*/ 0 w 14097"/>
                <a:gd name="connsiteY2" fmla="*/ 7048 h 14097"/>
                <a:gd name="connsiteX3" fmla="*/ 7049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134" name="Freeform: Shape 133">
              <a:extLst>
                <a:ext uri="{FF2B5EF4-FFF2-40B4-BE49-F238E27FC236}">
                  <a16:creationId xmlns:a16="http://schemas.microsoft.com/office/drawing/2014/main" id="{27A85620-3B33-477A-949C-3F221DCC212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35" name="Freeform: Shape 134">
              <a:extLst>
                <a:ext uri="{FF2B5EF4-FFF2-40B4-BE49-F238E27FC236}">
                  <a16:creationId xmlns:a16="http://schemas.microsoft.com/office/drawing/2014/main" id="{6247316E-E815-4CE3-9EC0-8DC8391EB4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59977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136" name="Freeform: Shape 135">
              <a:extLst>
                <a:ext uri="{FF2B5EF4-FFF2-40B4-BE49-F238E27FC236}">
                  <a16:creationId xmlns:a16="http://schemas.microsoft.com/office/drawing/2014/main" id="{3D047E26-5A98-4B49-A453-C71D894500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59977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37" name="Freeform: Shape 136">
              <a:extLst>
                <a:ext uri="{FF2B5EF4-FFF2-40B4-BE49-F238E27FC236}">
                  <a16:creationId xmlns:a16="http://schemas.microsoft.com/office/drawing/2014/main" id="{940C95BF-A85B-4251-A817-35A7B4F7131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38" name="Freeform: Shape 137">
              <a:extLst>
                <a:ext uri="{FF2B5EF4-FFF2-40B4-BE49-F238E27FC236}">
                  <a16:creationId xmlns:a16="http://schemas.microsoft.com/office/drawing/2014/main" id="{EA4FDA2F-E340-40E6-8678-8F4F9EB3D4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39" name="Freeform: Shape 138">
              <a:extLst>
                <a:ext uri="{FF2B5EF4-FFF2-40B4-BE49-F238E27FC236}">
                  <a16:creationId xmlns:a16="http://schemas.microsoft.com/office/drawing/2014/main" id="{D94A3796-87FD-436D-8309-857F9B4898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40" name="Freeform: Shape 139">
              <a:extLst>
                <a:ext uri="{FF2B5EF4-FFF2-40B4-BE49-F238E27FC236}">
                  <a16:creationId xmlns:a16="http://schemas.microsoft.com/office/drawing/2014/main" id="{2B20BE68-41F5-4E59-87CD-A8654B12383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599770"/>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41" name="Freeform: Shape 140">
              <a:extLst>
                <a:ext uri="{FF2B5EF4-FFF2-40B4-BE49-F238E27FC236}">
                  <a16:creationId xmlns:a16="http://schemas.microsoft.com/office/drawing/2014/main" id="{7FD87938-B42E-45E5-ABB8-936E00A244E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42" name="Freeform: Shape 141">
              <a:extLst>
                <a:ext uri="{FF2B5EF4-FFF2-40B4-BE49-F238E27FC236}">
                  <a16:creationId xmlns:a16="http://schemas.microsoft.com/office/drawing/2014/main" id="{EA46A837-6AA3-4099-8055-251ED6D7D4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7" y="3659014"/>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143" name="Freeform: Shape 142">
              <a:extLst>
                <a:ext uri="{FF2B5EF4-FFF2-40B4-BE49-F238E27FC236}">
                  <a16:creationId xmlns:a16="http://schemas.microsoft.com/office/drawing/2014/main" id="{B9D871B1-B4D0-4667-B5FA-21AE12E5017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2" y="3659014"/>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44" name="Freeform: Shape 143">
              <a:extLst>
                <a:ext uri="{FF2B5EF4-FFF2-40B4-BE49-F238E27FC236}">
                  <a16:creationId xmlns:a16="http://schemas.microsoft.com/office/drawing/2014/main" id="{477E102A-1E9D-44C8-9DA0-1B4B61444C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2"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45" name="Freeform: Shape 144">
              <a:extLst>
                <a:ext uri="{FF2B5EF4-FFF2-40B4-BE49-F238E27FC236}">
                  <a16:creationId xmlns:a16="http://schemas.microsoft.com/office/drawing/2014/main" id="{42DB4921-ECFC-42CD-B91B-56AB1FE263B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46" name="Freeform: Shape 145">
              <a:extLst>
                <a:ext uri="{FF2B5EF4-FFF2-40B4-BE49-F238E27FC236}">
                  <a16:creationId xmlns:a16="http://schemas.microsoft.com/office/drawing/2014/main" id="{3156177C-2880-4AAF-BFC7-C3EA4AD09A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47" name="Freeform: Shape 146">
              <a:extLst>
                <a:ext uri="{FF2B5EF4-FFF2-40B4-BE49-F238E27FC236}">
                  <a16:creationId xmlns:a16="http://schemas.microsoft.com/office/drawing/2014/main" id="{B7C807E0-34AB-4AC3-A674-D7E438C6036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659014"/>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48" name="Freeform: Shape 147">
              <a:extLst>
                <a:ext uri="{FF2B5EF4-FFF2-40B4-BE49-F238E27FC236}">
                  <a16:creationId xmlns:a16="http://schemas.microsoft.com/office/drawing/2014/main" id="{93AD80AB-575A-4D50-A561-CE310E06BF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49" name="Freeform: Shape 148">
              <a:extLst>
                <a:ext uri="{FF2B5EF4-FFF2-40B4-BE49-F238E27FC236}">
                  <a16:creationId xmlns:a16="http://schemas.microsoft.com/office/drawing/2014/main" id="{E4C11A99-7E93-4B54-B1CE-D90D453254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9" y="3718165"/>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150" name="Freeform: Shape 149">
              <a:extLst>
                <a:ext uri="{FF2B5EF4-FFF2-40B4-BE49-F238E27FC236}">
                  <a16:creationId xmlns:a16="http://schemas.microsoft.com/office/drawing/2014/main" id="{25A3E814-2D04-4881-B9E9-81ADDC0C979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4" y="371816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51" name="Freeform: Shape 150">
              <a:extLst>
                <a:ext uri="{FF2B5EF4-FFF2-40B4-BE49-F238E27FC236}">
                  <a16:creationId xmlns:a16="http://schemas.microsoft.com/office/drawing/2014/main" id="{073D9FB4-F4AF-4974-A734-C9300D21073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4"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52" name="Freeform: Shape 151">
              <a:extLst>
                <a:ext uri="{FF2B5EF4-FFF2-40B4-BE49-F238E27FC236}">
                  <a16:creationId xmlns:a16="http://schemas.microsoft.com/office/drawing/2014/main" id="{081A1414-A8F5-43F1-BA51-B058EF2C05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9"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53" name="Freeform: Shape 152">
              <a:extLst>
                <a:ext uri="{FF2B5EF4-FFF2-40B4-BE49-F238E27FC236}">
                  <a16:creationId xmlns:a16="http://schemas.microsoft.com/office/drawing/2014/main" id="{E41588DC-3C7F-4695-A42A-B5ABEA8B51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9"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54" name="Freeform: Shape 153">
              <a:extLst>
                <a:ext uri="{FF2B5EF4-FFF2-40B4-BE49-F238E27FC236}">
                  <a16:creationId xmlns:a16="http://schemas.microsoft.com/office/drawing/2014/main" id="{3884DF6D-4C87-4B4A-A918-B3F3C8BE359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718165"/>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55" name="Freeform: Shape 154">
              <a:extLst>
                <a:ext uri="{FF2B5EF4-FFF2-40B4-BE49-F238E27FC236}">
                  <a16:creationId xmlns:a16="http://schemas.microsoft.com/office/drawing/2014/main" id="{CF26F2A0-B8D0-48D4-A9A9-BEB75CFF1F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5"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56" name="Freeform: Shape 155">
              <a:extLst>
                <a:ext uri="{FF2B5EF4-FFF2-40B4-BE49-F238E27FC236}">
                  <a16:creationId xmlns:a16="http://schemas.microsoft.com/office/drawing/2014/main" id="{7A9177E1-A6DC-4200-9D85-31A348E027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40" y="377741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157" name="Freeform: Shape 156">
              <a:extLst>
                <a:ext uri="{FF2B5EF4-FFF2-40B4-BE49-F238E27FC236}">
                  <a16:creationId xmlns:a16="http://schemas.microsoft.com/office/drawing/2014/main" id="{7DA218E3-83A8-45E8-B2E3-4B693606C9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5" y="377741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158" name="Freeform: Shape 157">
              <a:extLst>
                <a:ext uri="{FF2B5EF4-FFF2-40B4-BE49-F238E27FC236}">
                  <a16:creationId xmlns:a16="http://schemas.microsoft.com/office/drawing/2014/main" id="{31E51433-E260-493C-8A94-FCE7FD9BA22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6"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59" name="Freeform: Shape 158">
              <a:extLst>
                <a:ext uri="{FF2B5EF4-FFF2-40B4-BE49-F238E27FC236}">
                  <a16:creationId xmlns:a16="http://schemas.microsoft.com/office/drawing/2014/main" id="{3A74FFD3-BE5F-435D-AC22-825B6E0494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83"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60" name="Freeform: Shape 159">
              <a:extLst>
                <a:ext uri="{FF2B5EF4-FFF2-40B4-BE49-F238E27FC236}">
                  <a16:creationId xmlns:a16="http://schemas.microsoft.com/office/drawing/2014/main" id="{B3420F88-93EB-4790-A2BD-EFF61E77B0E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35"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61" name="Freeform: Shape 160">
              <a:extLst>
                <a:ext uri="{FF2B5EF4-FFF2-40B4-BE49-F238E27FC236}">
                  <a16:creationId xmlns:a16="http://schemas.microsoft.com/office/drawing/2014/main" id="{3875302B-159F-4E81-AD49-154BAA8FD76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82" y="377741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162" name="Freeform: Shape 161">
              <a:extLst>
                <a:ext uri="{FF2B5EF4-FFF2-40B4-BE49-F238E27FC236}">
                  <a16:creationId xmlns:a16="http://schemas.microsoft.com/office/drawing/2014/main" id="{BE9966CE-BC06-4CEB-877D-34D9D1C2EE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31"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63" name="Freeform: Shape 162">
              <a:extLst>
                <a:ext uri="{FF2B5EF4-FFF2-40B4-BE49-F238E27FC236}">
                  <a16:creationId xmlns:a16="http://schemas.microsoft.com/office/drawing/2014/main" id="{889924EA-8A9B-4ED5-8CF2-E184EE89D2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481374"/>
              <a:ext cx="14097" cy="14096"/>
            </a:xfrm>
            <a:custGeom>
              <a:avLst/>
              <a:gdLst>
                <a:gd name="connsiteX0" fmla="*/ 14097 w 14097"/>
                <a:gd name="connsiteY0" fmla="*/ 7049 h 14096"/>
                <a:gd name="connsiteX1" fmla="*/ 7049 w 14097"/>
                <a:gd name="connsiteY1" fmla="*/ 14097 h 14096"/>
                <a:gd name="connsiteX2" fmla="*/ 0 w 14097"/>
                <a:gd name="connsiteY2" fmla="*/ 7049 h 14096"/>
                <a:gd name="connsiteX3" fmla="*/ 7049 w 14097"/>
                <a:gd name="connsiteY3" fmla="*/ 0 h 14096"/>
                <a:gd name="connsiteX4" fmla="*/ 14097 w 14097"/>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9"/>
                  </a:moveTo>
                  <a:cubicBezTo>
                    <a:pt x="14097" y="10954"/>
                    <a:pt x="10954" y="14097"/>
                    <a:pt x="7049" y="14097"/>
                  </a:cubicBezTo>
                  <a:cubicBezTo>
                    <a:pt x="3143" y="14097"/>
                    <a:pt x="0" y="10954"/>
                    <a:pt x="0" y="7049"/>
                  </a:cubicBezTo>
                  <a:cubicBezTo>
                    <a:pt x="0" y="3143"/>
                    <a:pt x="3143" y="0"/>
                    <a:pt x="7049"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64" name="Freeform: Shape 163">
              <a:extLst>
                <a:ext uri="{FF2B5EF4-FFF2-40B4-BE49-F238E27FC236}">
                  <a16:creationId xmlns:a16="http://schemas.microsoft.com/office/drawing/2014/main" id="{300C1FB1-E227-40EE-A773-071D080BD1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65" name="Freeform: Shape 164">
              <a:extLst>
                <a:ext uri="{FF2B5EF4-FFF2-40B4-BE49-F238E27FC236}">
                  <a16:creationId xmlns:a16="http://schemas.microsoft.com/office/drawing/2014/main" id="{14F26B5D-6E35-40E8-90DF-FD65CB33FA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481374"/>
              <a:ext cx="14096" cy="14096"/>
            </a:xfrm>
            <a:custGeom>
              <a:avLst/>
              <a:gdLst>
                <a:gd name="connsiteX0" fmla="*/ 14097 w 14096"/>
                <a:gd name="connsiteY0" fmla="*/ 7049 h 14096"/>
                <a:gd name="connsiteX1" fmla="*/ 7049 w 14096"/>
                <a:gd name="connsiteY1" fmla="*/ 14097 h 14096"/>
                <a:gd name="connsiteX2" fmla="*/ 0 w 14096"/>
                <a:gd name="connsiteY2" fmla="*/ 7049 h 14096"/>
                <a:gd name="connsiteX3" fmla="*/ 7049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9" y="14097"/>
                  </a:cubicBezTo>
                  <a:cubicBezTo>
                    <a:pt x="3143" y="14097"/>
                    <a:pt x="0" y="10954"/>
                    <a:pt x="0" y="7049"/>
                  </a:cubicBezTo>
                  <a:cubicBezTo>
                    <a:pt x="0" y="3143"/>
                    <a:pt x="3143" y="0"/>
                    <a:pt x="7049" y="0"/>
                  </a:cubicBezTo>
                  <a:cubicBezTo>
                    <a:pt x="10859" y="0"/>
                    <a:pt x="14097" y="3143"/>
                    <a:pt x="14097" y="7049"/>
                  </a:cubicBezTo>
                  <a:close/>
                </a:path>
              </a:pathLst>
            </a:custGeom>
            <a:grpFill/>
            <a:ln w="9525" cap="flat">
              <a:noFill/>
              <a:prstDash val="solid"/>
              <a:miter/>
            </a:ln>
          </p:spPr>
          <p:txBody>
            <a:bodyPr rtlCol="0" anchor="ctr"/>
            <a:lstStyle/>
            <a:p>
              <a:endParaRPr lang="en-US"/>
            </a:p>
          </p:txBody>
        </p:sp>
        <p:sp>
          <p:nvSpPr>
            <p:cNvPr id="166" name="Freeform: Shape 165">
              <a:extLst>
                <a:ext uri="{FF2B5EF4-FFF2-40B4-BE49-F238E27FC236}">
                  <a16:creationId xmlns:a16="http://schemas.microsoft.com/office/drawing/2014/main" id="{059D8F05-F701-45A6-9377-454642C212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67" name="Freeform: Shape 166">
              <a:extLst>
                <a:ext uri="{FF2B5EF4-FFF2-40B4-BE49-F238E27FC236}">
                  <a16:creationId xmlns:a16="http://schemas.microsoft.com/office/drawing/2014/main" id="{5F57ACF8-D510-4715-B964-20D980558C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858" y="0"/>
                    <a:pt x="14097" y="3143"/>
                    <a:pt x="14097" y="7049"/>
                  </a:cubicBezTo>
                  <a:close/>
                </a:path>
              </a:pathLst>
            </a:custGeom>
            <a:grpFill/>
            <a:ln w="9525" cap="flat">
              <a:noFill/>
              <a:prstDash val="solid"/>
              <a:miter/>
            </a:ln>
          </p:spPr>
          <p:txBody>
            <a:bodyPr rtlCol="0" anchor="ctr"/>
            <a:lstStyle/>
            <a:p>
              <a:endParaRPr lang="en-US"/>
            </a:p>
          </p:txBody>
        </p:sp>
        <p:sp>
          <p:nvSpPr>
            <p:cNvPr id="168" name="Freeform: Shape 167">
              <a:extLst>
                <a:ext uri="{FF2B5EF4-FFF2-40B4-BE49-F238E27FC236}">
                  <a16:creationId xmlns:a16="http://schemas.microsoft.com/office/drawing/2014/main" id="{51053CDD-687F-481B-86FB-56DA74C55C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481373"/>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169" name="Freeform: Shape 168">
              <a:extLst>
                <a:ext uri="{FF2B5EF4-FFF2-40B4-BE49-F238E27FC236}">
                  <a16:creationId xmlns:a16="http://schemas.microsoft.com/office/drawing/2014/main" id="{76B24CA5-1578-43AE-8ED8-CB9F7EA620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540622"/>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70" name="Freeform: Shape 169">
              <a:extLst>
                <a:ext uri="{FF2B5EF4-FFF2-40B4-BE49-F238E27FC236}">
                  <a16:creationId xmlns:a16="http://schemas.microsoft.com/office/drawing/2014/main" id="{A3208550-AB5B-4E2B-914A-270D30163A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54062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71" name="Freeform: Shape 170">
              <a:extLst>
                <a:ext uri="{FF2B5EF4-FFF2-40B4-BE49-F238E27FC236}">
                  <a16:creationId xmlns:a16="http://schemas.microsoft.com/office/drawing/2014/main" id="{D4120D7E-20EE-4413-A541-781EA43508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540626"/>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172" name="Freeform: Shape 171">
              <a:extLst>
                <a:ext uri="{FF2B5EF4-FFF2-40B4-BE49-F238E27FC236}">
                  <a16:creationId xmlns:a16="http://schemas.microsoft.com/office/drawing/2014/main" id="{9C0CC66E-BFF1-47FD-8C37-092016FBE2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54062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73" name="Freeform: Shape 172">
              <a:extLst>
                <a:ext uri="{FF2B5EF4-FFF2-40B4-BE49-F238E27FC236}">
                  <a16:creationId xmlns:a16="http://schemas.microsoft.com/office/drawing/2014/main" id="{09D9AD44-3983-44A2-9DBA-6C5FF3C47A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54063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174" name="Freeform: Shape 173">
              <a:extLst>
                <a:ext uri="{FF2B5EF4-FFF2-40B4-BE49-F238E27FC236}">
                  <a16:creationId xmlns:a16="http://schemas.microsoft.com/office/drawing/2014/main" id="{71915592-B946-43D1-AE24-B72B17FC58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540631"/>
              <a:ext cx="14096" cy="14097"/>
            </a:xfrm>
            <a:custGeom>
              <a:avLst/>
              <a:gdLst>
                <a:gd name="connsiteX0" fmla="*/ 14097 w 14096"/>
                <a:gd name="connsiteY0" fmla="*/ 7048 h 14097"/>
                <a:gd name="connsiteX1" fmla="*/ 7048 w 14096"/>
                <a:gd name="connsiteY1" fmla="*/ 14097 h 14097"/>
                <a:gd name="connsiteX2" fmla="*/ 0 w 14096"/>
                <a:gd name="connsiteY2" fmla="*/ 7048 h 14097"/>
                <a:gd name="connsiteX3" fmla="*/ 7048 w 14096"/>
                <a:gd name="connsiteY3" fmla="*/ 0 h 14097"/>
                <a:gd name="connsiteX4" fmla="*/ 14097 w 14096"/>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8"/>
                  </a:moveTo>
                  <a:cubicBezTo>
                    <a:pt x="14097" y="10941"/>
                    <a:pt x="10941" y="14097"/>
                    <a:pt x="7048" y="14097"/>
                  </a:cubicBezTo>
                  <a:cubicBezTo>
                    <a:pt x="3156" y="14097"/>
                    <a:pt x="0" y="10941"/>
                    <a:pt x="0" y="7048"/>
                  </a:cubicBezTo>
                  <a:cubicBezTo>
                    <a:pt x="0" y="3156"/>
                    <a:pt x="3156" y="0"/>
                    <a:pt x="7048"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175" name="Freeform: Shape 174">
              <a:extLst>
                <a:ext uri="{FF2B5EF4-FFF2-40B4-BE49-F238E27FC236}">
                  <a16:creationId xmlns:a16="http://schemas.microsoft.com/office/drawing/2014/main" id="{3AC48622-C7DC-416F-B14F-AB0C6A3EF59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599781"/>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76" name="Freeform: Shape 175">
              <a:extLst>
                <a:ext uri="{FF2B5EF4-FFF2-40B4-BE49-F238E27FC236}">
                  <a16:creationId xmlns:a16="http://schemas.microsoft.com/office/drawing/2014/main" id="{C122E9A7-0590-453C-AC3A-88265131C0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599781"/>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77" name="Freeform: Shape 176">
              <a:extLst>
                <a:ext uri="{FF2B5EF4-FFF2-40B4-BE49-F238E27FC236}">
                  <a16:creationId xmlns:a16="http://schemas.microsoft.com/office/drawing/2014/main" id="{78246847-0B72-46B3-9243-7A7B92E212D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599781"/>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178" name="Freeform: Shape 177">
              <a:extLst>
                <a:ext uri="{FF2B5EF4-FFF2-40B4-BE49-F238E27FC236}">
                  <a16:creationId xmlns:a16="http://schemas.microsoft.com/office/drawing/2014/main" id="{207FF669-6E9C-47DF-A1A0-6676692794E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599781"/>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79" name="Freeform: Shape 178">
              <a:extLst>
                <a:ext uri="{FF2B5EF4-FFF2-40B4-BE49-F238E27FC236}">
                  <a16:creationId xmlns:a16="http://schemas.microsoft.com/office/drawing/2014/main" id="{06905CAD-DCDC-4965-969E-3BA793FCA8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59978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180" name="Freeform: Shape 179">
              <a:extLst>
                <a:ext uri="{FF2B5EF4-FFF2-40B4-BE49-F238E27FC236}">
                  <a16:creationId xmlns:a16="http://schemas.microsoft.com/office/drawing/2014/main" id="{7E82B7F4-81C1-4A48-A3C9-B9DE741C947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599782"/>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81" name="Freeform: Shape 180">
              <a:extLst>
                <a:ext uri="{FF2B5EF4-FFF2-40B4-BE49-F238E27FC236}">
                  <a16:creationId xmlns:a16="http://schemas.microsoft.com/office/drawing/2014/main" id="{53D306B7-0050-4206-8020-D3F81BC46E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659026"/>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82" name="Freeform: Shape 181">
              <a:extLst>
                <a:ext uri="{FF2B5EF4-FFF2-40B4-BE49-F238E27FC236}">
                  <a16:creationId xmlns:a16="http://schemas.microsoft.com/office/drawing/2014/main" id="{BE50823B-85BA-4734-A0E5-99F2D027CC0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83" name="Freeform: Shape 182">
              <a:extLst>
                <a:ext uri="{FF2B5EF4-FFF2-40B4-BE49-F238E27FC236}">
                  <a16:creationId xmlns:a16="http://schemas.microsoft.com/office/drawing/2014/main" id="{1F26CEA8-889B-4F33-AE59-91F66E16021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659026"/>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184" name="Freeform: Shape 183">
              <a:extLst>
                <a:ext uri="{FF2B5EF4-FFF2-40B4-BE49-F238E27FC236}">
                  <a16:creationId xmlns:a16="http://schemas.microsoft.com/office/drawing/2014/main" id="{E64E5726-D6A2-4541-9EB4-0D455BFB19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85" name="Freeform: Shape 184">
              <a:extLst>
                <a:ext uri="{FF2B5EF4-FFF2-40B4-BE49-F238E27FC236}">
                  <a16:creationId xmlns:a16="http://schemas.microsoft.com/office/drawing/2014/main" id="{B5A9478C-31E8-4C23-856A-5B4D6936B9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186" name="Freeform: Shape 185">
              <a:extLst>
                <a:ext uri="{FF2B5EF4-FFF2-40B4-BE49-F238E27FC236}">
                  <a16:creationId xmlns:a16="http://schemas.microsoft.com/office/drawing/2014/main" id="{D4D55AFD-7163-47DF-8918-6BCF397B55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87" name="Freeform: Shape 186">
              <a:extLst>
                <a:ext uri="{FF2B5EF4-FFF2-40B4-BE49-F238E27FC236}">
                  <a16:creationId xmlns:a16="http://schemas.microsoft.com/office/drawing/2014/main" id="{20C5BF88-D776-4C9B-89BD-85EE0DCE81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718177"/>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88" name="Freeform: Shape 187">
              <a:extLst>
                <a:ext uri="{FF2B5EF4-FFF2-40B4-BE49-F238E27FC236}">
                  <a16:creationId xmlns:a16="http://schemas.microsoft.com/office/drawing/2014/main" id="{0A0347C6-25EE-4289-B805-750B30ABB99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71817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89" name="Freeform: Shape 188">
              <a:extLst>
                <a:ext uri="{FF2B5EF4-FFF2-40B4-BE49-F238E27FC236}">
                  <a16:creationId xmlns:a16="http://schemas.microsoft.com/office/drawing/2014/main" id="{4C83C9E0-7820-4EA4-B9AA-AD6E0719F3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718177"/>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190" name="Freeform: Shape 189">
              <a:extLst>
                <a:ext uri="{FF2B5EF4-FFF2-40B4-BE49-F238E27FC236}">
                  <a16:creationId xmlns:a16="http://schemas.microsoft.com/office/drawing/2014/main" id="{7E1B6DEA-553D-4733-9A45-3A28D118B64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71817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91" name="Freeform: Shape 190">
              <a:extLst>
                <a:ext uri="{FF2B5EF4-FFF2-40B4-BE49-F238E27FC236}">
                  <a16:creationId xmlns:a16="http://schemas.microsoft.com/office/drawing/2014/main" id="{BE647149-B885-4A7D-B57E-A9762FF951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718172"/>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192" name="Freeform: Shape 191">
              <a:extLst>
                <a:ext uri="{FF2B5EF4-FFF2-40B4-BE49-F238E27FC236}">
                  <a16:creationId xmlns:a16="http://schemas.microsoft.com/office/drawing/2014/main" id="{3FFCDDD6-EA47-4BA4-914F-B4AD52A7DA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71817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93" name="Freeform: Shape 192">
              <a:extLst>
                <a:ext uri="{FF2B5EF4-FFF2-40B4-BE49-F238E27FC236}">
                  <a16:creationId xmlns:a16="http://schemas.microsoft.com/office/drawing/2014/main" id="{18C5FC42-4A56-48D7-9C6F-EE6973256C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2" y="3777419"/>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94" name="Freeform: Shape 193">
              <a:extLst>
                <a:ext uri="{FF2B5EF4-FFF2-40B4-BE49-F238E27FC236}">
                  <a16:creationId xmlns:a16="http://schemas.microsoft.com/office/drawing/2014/main" id="{E58746BA-672F-48B8-BA1D-E317498C1F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2" y="3777419"/>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95" name="Freeform: Shape 194">
              <a:extLst>
                <a:ext uri="{FF2B5EF4-FFF2-40B4-BE49-F238E27FC236}">
                  <a16:creationId xmlns:a16="http://schemas.microsoft.com/office/drawing/2014/main" id="{75C60814-753C-4243-BD88-443E240D6B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8" y="3777419"/>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a:p>
          </p:txBody>
        </p:sp>
        <p:sp>
          <p:nvSpPr>
            <p:cNvPr id="196" name="Freeform: Shape 195">
              <a:extLst>
                <a:ext uri="{FF2B5EF4-FFF2-40B4-BE49-F238E27FC236}">
                  <a16:creationId xmlns:a16="http://schemas.microsoft.com/office/drawing/2014/main" id="{174EB8C9-709B-42D9-9948-434CAA5E01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4" y="3777383"/>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97" name="Freeform: Shape 196">
              <a:extLst>
                <a:ext uri="{FF2B5EF4-FFF2-40B4-BE49-F238E27FC236}">
                  <a16:creationId xmlns:a16="http://schemas.microsoft.com/office/drawing/2014/main" id="{786AB5B1-D0D7-4FE2-9A7D-BF9C01F7D7B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87" y="3777429"/>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a:p>
          </p:txBody>
        </p:sp>
        <p:sp>
          <p:nvSpPr>
            <p:cNvPr id="198" name="Freeform: Shape 197">
              <a:extLst>
                <a:ext uri="{FF2B5EF4-FFF2-40B4-BE49-F238E27FC236}">
                  <a16:creationId xmlns:a16="http://schemas.microsoft.com/office/drawing/2014/main" id="{718E7606-3FC9-4354-BCF8-A980AE6DFA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24" y="377742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41"/>
                    <a:pt x="10941" y="14097"/>
                    <a:pt x="7048" y="14097"/>
                  </a:cubicBezTo>
                  <a:cubicBezTo>
                    <a:pt x="3156" y="14097"/>
                    <a:pt x="0" y="10941"/>
                    <a:pt x="0" y="7048"/>
                  </a:cubicBezTo>
                  <a:cubicBezTo>
                    <a:pt x="0" y="3156"/>
                    <a:pt x="3156" y="0"/>
                    <a:pt x="7048" y="0"/>
                  </a:cubicBezTo>
                  <a:cubicBezTo>
                    <a:pt x="10941" y="0"/>
                    <a:pt x="14097" y="3156"/>
                    <a:pt x="14097" y="7048"/>
                  </a:cubicBezTo>
                  <a:close/>
                </a:path>
              </a:pathLst>
            </a:custGeom>
            <a:grpFill/>
            <a:ln w="9525" cap="flat">
              <a:noFill/>
              <a:prstDash val="solid"/>
              <a:miter/>
            </a:ln>
          </p:spPr>
          <p:txBody>
            <a:bodyPr rtlCol="0" anchor="ctr"/>
            <a:lstStyle/>
            <a:p>
              <a:endParaRPr lang="en-US" dirty="0"/>
            </a:p>
          </p:txBody>
        </p:sp>
      </p:grpSp>
    </p:spTree>
    <p:extLst>
      <p:ext uri="{BB962C8B-B14F-4D97-AF65-F5344CB8AC3E}">
        <p14:creationId xmlns:p14="http://schemas.microsoft.com/office/powerpoint/2010/main" val="17301823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5A0118C5-4F8D-4CF4-BADD-53FEACC6C4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0" name="Oval 9">
            <a:extLst>
              <a:ext uri="{FF2B5EF4-FFF2-40B4-BE49-F238E27FC236}">
                <a16:creationId xmlns:a16="http://schemas.microsoft.com/office/drawing/2014/main" id="{A99050EE-26AF-4253-BD50-F0FCD965A8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0284" y="575361"/>
            <a:ext cx="5707277" cy="5707277"/>
          </a:xfrm>
          <a:prstGeom prst="ellipse">
            <a:avLst/>
          </a:prstGeom>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标题 1">
            <a:extLst>
              <a:ext uri="{FF2B5EF4-FFF2-40B4-BE49-F238E27FC236}">
                <a16:creationId xmlns:a16="http://schemas.microsoft.com/office/drawing/2014/main" id="{D73D9D1F-EC0F-8641-9205-2631F0BFD96B}"/>
              </a:ext>
            </a:extLst>
          </p:cNvPr>
          <p:cNvSpPr>
            <a:spLocks noGrp="1"/>
          </p:cNvSpPr>
          <p:nvPr>
            <p:ph type="title"/>
          </p:nvPr>
        </p:nvSpPr>
        <p:spPr>
          <a:xfrm>
            <a:off x="838200" y="1748452"/>
            <a:ext cx="4974771" cy="3587786"/>
          </a:xfrm>
        </p:spPr>
        <p:txBody>
          <a:bodyPr>
            <a:normAutofit/>
          </a:bodyPr>
          <a:lstStyle/>
          <a:p>
            <a:pPr algn="ctr"/>
            <a:r>
              <a:rPr kumimoji="1" lang="en-US" altLang="zh-CN" dirty="0"/>
              <a:t>Intro</a:t>
            </a:r>
            <a:endParaRPr kumimoji="1" lang="zh-CN" altLang="en-US"/>
          </a:p>
        </p:txBody>
      </p:sp>
      <p:grpSp>
        <p:nvGrpSpPr>
          <p:cNvPr id="12" name="Graphic 190">
            <a:extLst>
              <a:ext uri="{FF2B5EF4-FFF2-40B4-BE49-F238E27FC236}">
                <a16:creationId xmlns:a16="http://schemas.microsoft.com/office/drawing/2014/main" id="{00E015F5-1A99-4E40-BC3D-7707802996B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93117" y="1193254"/>
            <a:ext cx="1291642" cy="429215"/>
            <a:chOff x="2504802" y="1755501"/>
            <a:chExt cx="1598829" cy="531293"/>
          </a:xfrm>
          <a:solidFill>
            <a:schemeClr val="tx1"/>
          </a:solidFill>
        </p:grpSpPr>
        <p:sp>
          <p:nvSpPr>
            <p:cNvPr id="13" name="Freeform: Shape 12">
              <a:extLst>
                <a:ext uri="{FF2B5EF4-FFF2-40B4-BE49-F238E27FC236}">
                  <a16:creationId xmlns:a16="http://schemas.microsoft.com/office/drawing/2014/main" id="{3FE6F571-2BB7-46DA-A3D9-B32ADDC16A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04802" y="2113855"/>
              <a:ext cx="1598614" cy="172939"/>
            </a:xfrm>
            <a:custGeom>
              <a:avLst/>
              <a:gdLst>
                <a:gd name="connsiteX0" fmla="*/ 1248648 w 1598614"/>
                <a:gd name="connsiteY0" fmla="*/ 172939 h 172939"/>
                <a:gd name="connsiteX1" fmla="*/ 1123031 w 1598614"/>
                <a:gd name="connsiteY1" fmla="*/ 92708 h 172939"/>
                <a:gd name="connsiteX2" fmla="*/ 1024085 w 1598614"/>
                <a:gd name="connsiteY2" fmla="*/ 29469 h 172939"/>
                <a:gd name="connsiteX3" fmla="*/ 925140 w 1598614"/>
                <a:gd name="connsiteY3" fmla="*/ 92708 h 172939"/>
                <a:gd name="connsiteX4" fmla="*/ 799522 w 1598614"/>
                <a:gd name="connsiteY4" fmla="*/ 172939 h 172939"/>
                <a:gd name="connsiteX5" fmla="*/ 799522 w 1598614"/>
                <a:gd name="connsiteY5" fmla="*/ 172939 h 172939"/>
                <a:gd name="connsiteX6" fmla="*/ 673905 w 1598614"/>
                <a:gd name="connsiteY6" fmla="*/ 92708 h 172939"/>
                <a:gd name="connsiteX7" fmla="*/ 574959 w 1598614"/>
                <a:gd name="connsiteY7" fmla="*/ 29469 h 172939"/>
                <a:gd name="connsiteX8" fmla="*/ 476014 w 1598614"/>
                <a:gd name="connsiteY8" fmla="*/ 92708 h 172939"/>
                <a:gd name="connsiteX9" fmla="*/ 350396 w 1598614"/>
                <a:gd name="connsiteY9" fmla="*/ 172939 h 172939"/>
                <a:gd name="connsiteX10" fmla="*/ 224778 w 1598614"/>
                <a:gd name="connsiteY10" fmla="*/ 92708 h 172939"/>
                <a:gd name="connsiteX11" fmla="*/ 125833 w 1598614"/>
                <a:gd name="connsiteY11" fmla="*/ 29469 h 172939"/>
                <a:gd name="connsiteX12" fmla="*/ 26887 w 1598614"/>
                <a:gd name="connsiteY12" fmla="*/ 92708 h 172939"/>
                <a:gd name="connsiteX13" fmla="*/ 0 w 1598614"/>
                <a:gd name="connsiteY13" fmla="*/ 80232 h 172939"/>
                <a:gd name="connsiteX14" fmla="*/ 125618 w 1598614"/>
                <a:gd name="connsiteY14" fmla="*/ 0 h 172939"/>
                <a:gd name="connsiteX15" fmla="*/ 251235 w 1598614"/>
                <a:gd name="connsiteY15" fmla="*/ 80232 h 172939"/>
                <a:gd name="connsiteX16" fmla="*/ 350181 w 1598614"/>
                <a:gd name="connsiteY16" fmla="*/ 143471 h 172939"/>
                <a:gd name="connsiteX17" fmla="*/ 449126 w 1598614"/>
                <a:gd name="connsiteY17" fmla="*/ 80232 h 172939"/>
                <a:gd name="connsiteX18" fmla="*/ 574744 w 1598614"/>
                <a:gd name="connsiteY18" fmla="*/ 0 h 172939"/>
                <a:gd name="connsiteX19" fmla="*/ 700362 w 1598614"/>
                <a:gd name="connsiteY19" fmla="*/ 80232 h 172939"/>
                <a:gd name="connsiteX20" fmla="*/ 799307 w 1598614"/>
                <a:gd name="connsiteY20" fmla="*/ 143471 h 172939"/>
                <a:gd name="connsiteX21" fmla="*/ 799307 w 1598614"/>
                <a:gd name="connsiteY21" fmla="*/ 143471 h 172939"/>
                <a:gd name="connsiteX22" fmla="*/ 898253 w 1598614"/>
                <a:gd name="connsiteY22" fmla="*/ 80232 h 172939"/>
                <a:gd name="connsiteX23" fmla="*/ 1023870 w 1598614"/>
                <a:gd name="connsiteY23" fmla="*/ 0 h 172939"/>
                <a:gd name="connsiteX24" fmla="*/ 1149488 w 1598614"/>
                <a:gd name="connsiteY24" fmla="*/ 80232 h 172939"/>
                <a:gd name="connsiteX25" fmla="*/ 1248433 w 1598614"/>
                <a:gd name="connsiteY25" fmla="*/ 143471 h 172939"/>
                <a:gd name="connsiteX26" fmla="*/ 1347379 w 1598614"/>
                <a:gd name="connsiteY26" fmla="*/ 80232 h 172939"/>
                <a:gd name="connsiteX27" fmla="*/ 1472997 w 1598614"/>
                <a:gd name="connsiteY27" fmla="*/ 0 h 172939"/>
                <a:gd name="connsiteX28" fmla="*/ 1598614 w 1598614"/>
                <a:gd name="connsiteY28" fmla="*/ 80232 h 172939"/>
                <a:gd name="connsiteX29" fmla="*/ 1571942 w 1598614"/>
                <a:gd name="connsiteY29" fmla="*/ 92708 h 172939"/>
                <a:gd name="connsiteX30" fmla="*/ 1472997 w 1598614"/>
                <a:gd name="connsiteY30" fmla="*/ 29469 h 172939"/>
                <a:gd name="connsiteX31" fmla="*/ 1374051 w 1598614"/>
                <a:gd name="connsiteY31" fmla="*/ 92708 h 172939"/>
                <a:gd name="connsiteX32" fmla="*/ 1248648 w 1598614"/>
                <a:gd name="connsiteY32" fmla="*/ 172939 h 172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98614" h="172939">
                  <a:moveTo>
                    <a:pt x="1248648" y="172939"/>
                  </a:moveTo>
                  <a:cubicBezTo>
                    <a:pt x="1194229" y="172939"/>
                    <a:pt x="1146046" y="142180"/>
                    <a:pt x="1123031" y="92708"/>
                  </a:cubicBezTo>
                  <a:cubicBezTo>
                    <a:pt x="1104962" y="53775"/>
                    <a:pt x="1067105" y="29469"/>
                    <a:pt x="1024085" y="29469"/>
                  </a:cubicBezTo>
                  <a:cubicBezTo>
                    <a:pt x="981066" y="29469"/>
                    <a:pt x="943208" y="53775"/>
                    <a:pt x="925140" y="92708"/>
                  </a:cubicBezTo>
                  <a:cubicBezTo>
                    <a:pt x="902124" y="142180"/>
                    <a:pt x="853942" y="172939"/>
                    <a:pt x="799522" y="172939"/>
                  </a:cubicBezTo>
                  <a:cubicBezTo>
                    <a:pt x="799522" y="172939"/>
                    <a:pt x="799522" y="172939"/>
                    <a:pt x="799522" y="172939"/>
                  </a:cubicBezTo>
                  <a:cubicBezTo>
                    <a:pt x="744887" y="172939"/>
                    <a:pt x="696920" y="142180"/>
                    <a:pt x="673905" y="92708"/>
                  </a:cubicBezTo>
                  <a:cubicBezTo>
                    <a:pt x="655836" y="53775"/>
                    <a:pt x="617979" y="29469"/>
                    <a:pt x="574959" y="29469"/>
                  </a:cubicBezTo>
                  <a:cubicBezTo>
                    <a:pt x="531939" y="29469"/>
                    <a:pt x="494082" y="53775"/>
                    <a:pt x="476014" y="92708"/>
                  </a:cubicBezTo>
                  <a:cubicBezTo>
                    <a:pt x="452998" y="142180"/>
                    <a:pt x="405031" y="172939"/>
                    <a:pt x="350396" y="172939"/>
                  </a:cubicBezTo>
                  <a:cubicBezTo>
                    <a:pt x="295976" y="172939"/>
                    <a:pt x="247794" y="142180"/>
                    <a:pt x="224778" y="92708"/>
                  </a:cubicBezTo>
                  <a:cubicBezTo>
                    <a:pt x="206710" y="53775"/>
                    <a:pt x="168853" y="29469"/>
                    <a:pt x="125833" y="29469"/>
                  </a:cubicBezTo>
                  <a:cubicBezTo>
                    <a:pt x="82813" y="29469"/>
                    <a:pt x="44956" y="53775"/>
                    <a:pt x="26887" y="92708"/>
                  </a:cubicBezTo>
                  <a:lnTo>
                    <a:pt x="0" y="80232"/>
                  </a:lnTo>
                  <a:cubicBezTo>
                    <a:pt x="23016" y="30759"/>
                    <a:pt x="70983" y="0"/>
                    <a:pt x="125618" y="0"/>
                  </a:cubicBezTo>
                  <a:cubicBezTo>
                    <a:pt x="180253" y="0"/>
                    <a:pt x="228220" y="30759"/>
                    <a:pt x="251235" y="80232"/>
                  </a:cubicBezTo>
                  <a:cubicBezTo>
                    <a:pt x="269304" y="119165"/>
                    <a:pt x="307376" y="143471"/>
                    <a:pt x="350181" y="143471"/>
                  </a:cubicBezTo>
                  <a:cubicBezTo>
                    <a:pt x="393201" y="143471"/>
                    <a:pt x="431058" y="119165"/>
                    <a:pt x="449126" y="80232"/>
                  </a:cubicBezTo>
                  <a:cubicBezTo>
                    <a:pt x="472142" y="30759"/>
                    <a:pt x="520324" y="0"/>
                    <a:pt x="574744" y="0"/>
                  </a:cubicBezTo>
                  <a:cubicBezTo>
                    <a:pt x="629164" y="0"/>
                    <a:pt x="677346" y="30759"/>
                    <a:pt x="700362" y="80232"/>
                  </a:cubicBezTo>
                  <a:cubicBezTo>
                    <a:pt x="718430" y="119165"/>
                    <a:pt x="756287" y="143471"/>
                    <a:pt x="799307" y="143471"/>
                  </a:cubicBezTo>
                  <a:lnTo>
                    <a:pt x="799307" y="143471"/>
                  </a:lnTo>
                  <a:cubicBezTo>
                    <a:pt x="842327" y="143471"/>
                    <a:pt x="880184" y="119165"/>
                    <a:pt x="898253" y="80232"/>
                  </a:cubicBezTo>
                  <a:cubicBezTo>
                    <a:pt x="921268" y="30759"/>
                    <a:pt x="969235" y="0"/>
                    <a:pt x="1023870" y="0"/>
                  </a:cubicBezTo>
                  <a:cubicBezTo>
                    <a:pt x="1078505" y="0"/>
                    <a:pt x="1126472" y="30759"/>
                    <a:pt x="1149488" y="80232"/>
                  </a:cubicBezTo>
                  <a:cubicBezTo>
                    <a:pt x="1167556" y="119165"/>
                    <a:pt x="1205414" y="143471"/>
                    <a:pt x="1248433" y="143471"/>
                  </a:cubicBezTo>
                  <a:cubicBezTo>
                    <a:pt x="1291453" y="143471"/>
                    <a:pt x="1329311" y="119165"/>
                    <a:pt x="1347379" y="80232"/>
                  </a:cubicBezTo>
                  <a:cubicBezTo>
                    <a:pt x="1370394" y="30759"/>
                    <a:pt x="1418361" y="0"/>
                    <a:pt x="1472997" y="0"/>
                  </a:cubicBezTo>
                  <a:cubicBezTo>
                    <a:pt x="1527632" y="0"/>
                    <a:pt x="1575814" y="30759"/>
                    <a:pt x="1598614" y="80232"/>
                  </a:cubicBezTo>
                  <a:lnTo>
                    <a:pt x="1571942" y="92708"/>
                  </a:lnTo>
                  <a:cubicBezTo>
                    <a:pt x="1553874" y="53775"/>
                    <a:pt x="1515801" y="29469"/>
                    <a:pt x="1472997" y="29469"/>
                  </a:cubicBezTo>
                  <a:cubicBezTo>
                    <a:pt x="1429977" y="29469"/>
                    <a:pt x="1392119" y="53775"/>
                    <a:pt x="1374051" y="92708"/>
                  </a:cubicBezTo>
                  <a:cubicBezTo>
                    <a:pt x="1351251" y="142180"/>
                    <a:pt x="1303069" y="172939"/>
                    <a:pt x="1248648" y="172939"/>
                  </a:cubicBezTo>
                  <a:close/>
                </a:path>
              </a:pathLst>
            </a:custGeom>
            <a:grpFill/>
            <a:ln w="21496"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A905CC16-753C-4B9F-B3E2-C456795AED6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04802" y="1755501"/>
              <a:ext cx="1598829" cy="172724"/>
            </a:xfrm>
            <a:custGeom>
              <a:avLst/>
              <a:gdLst>
                <a:gd name="connsiteX0" fmla="*/ 1248648 w 1598829"/>
                <a:gd name="connsiteY0" fmla="*/ 172724 h 172724"/>
                <a:gd name="connsiteX1" fmla="*/ 1123031 w 1598829"/>
                <a:gd name="connsiteY1" fmla="*/ 92492 h 172724"/>
                <a:gd name="connsiteX2" fmla="*/ 1024085 w 1598829"/>
                <a:gd name="connsiteY2" fmla="*/ 29253 h 172724"/>
                <a:gd name="connsiteX3" fmla="*/ 925140 w 1598829"/>
                <a:gd name="connsiteY3" fmla="*/ 92492 h 172724"/>
                <a:gd name="connsiteX4" fmla="*/ 799522 w 1598829"/>
                <a:gd name="connsiteY4" fmla="*/ 172724 h 172724"/>
                <a:gd name="connsiteX5" fmla="*/ 799522 w 1598829"/>
                <a:gd name="connsiteY5" fmla="*/ 172724 h 172724"/>
                <a:gd name="connsiteX6" fmla="*/ 673905 w 1598829"/>
                <a:gd name="connsiteY6" fmla="*/ 92492 h 172724"/>
                <a:gd name="connsiteX7" fmla="*/ 574959 w 1598829"/>
                <a:gd name="connsiteY7" fmla="*/ 29253 h 172724"/>
                <a:gd name="connsiteX8" fmla="*/ 476014 w 1598829"/>
                <a:gd name="connsiteY8" fmla="*/ 92492 h 172724"/>
                <a:gd name="connsiteX9" fmla="*/ 350396 w 1598829"/>
                <a:gd name="connsiteY9" fmla="*/ 172724 h 172724"/>
                <a:gd name="connsiteX10" fmla="*/ 224778 w 1598829"/>
                <a:gd name="connsiteY10" fmla="*/ 92492 h 172724"/>
                <a:gd name="connsiteX11" fmla="*/ 125833 w 1598829"/>
                <a:gd name="connsiteY11" fmla="*/ 29253 h 172724"/>
                <a:gd name="connsiteX12" fmla="*/ 26887 w 1598829"/>
                <a:gd name="connsiteY12" fmla="*/ 92492 h 172724"/>
                <a:gd name="connsiteX13" fmla="*/ 0 w 1598829"/>
                <a:gd name="connsiteY13" fmla="*/ 80232 h 172724"/>
                <a:gd name="connsiteX14" fmla="*/ 125618 w 1598829"/>
                <a:gd name="connsiteY14" fmla="*/ 0 h 172724"/>
                <a:gd name="connsiteX15" fmla="*/ 251235 w 1598829"/>
                <a:gd name="connsiteY15" fmla="*/ 80232 h 172724"/>
                <a:gd name="connsiteX16" fmla="*/ 350181 w 1598829"/>
                <a:gd name="connsiteY16" fmla="*/ 143471 h 172724"/>
                <a:gd name="connsiteX17" fmla="*/ 449126 w 1598829"/>
                <a:gd name="connsiteY17" fmla="*/ 80232 h 172724"/>
                <a:gd name="connsiteX18" fmla="*/ 574744 w 1598829"/>
                <a:gd name="connsiteY18" fmla="*/ 0 h 172724"/>
                <a:gd name="connsiteX19" fmla="*/ 700362 w 1598829"/>
                <a:gd name="connsiteY19" fmla="*/ 80232 h 172724"/>
                <a:gd name="connsiteX20" fmla="*/ 799307 w 1598829"/>
                <a:gd name="connsiteY20" fmla="*/ 143471 h 172724"/>
                <a:gd name="connsiteX21" fmla="*/ 799307 w 1598829"/>
                <a:gd name="connsiteY21" fmla="*/ 143471 h 172724"/>
                <a:gd name="connsiteX22" fmla="*/ 898253 w 1598829"/>
                <a:gd name="connsiteY22" fmla="*/ 80232 h 172724"/>
                <a:gd name="connsiteX23" fmla="*/ 1024085 w 1598829"/>
                <a:gd name="connsiteY23" fmla="*/ 0 h 172724"/>
                <a:gd name="connsiteX24" fmla="*/ 1149703 w 1598829"/>
                <a:gd name="connsiteY24" fmla="*/ 80232 h 172724"/>
                <a:gd name="connsiteX25" fmla="*/ 1248648 w 1598829"/>
                <a:gd name="connsiteY25" fmla="*/ 143471 h 172724"/>
                <a:gd name="connsiteX26" fmla="*/ 1347594 w 1598829"/>
                <a:gd name="connsiteY26" fmla="*/ 80232 h 172724"/>
                <a:gd name="connsiteX27" fmla="*/ 1473212 w 1598829"/>
                <a:gd name="connsiteY27" fmla="*/ 0 h 172724"/>
                <a:gd name="connsiteX28" fmla="*/ 1598829 w 1598829"/>
                <a:gd name="connsiteY28" fmla="*/ 80232 h 172724"/>
                <a:gd name="connsiteX29" fmla="*/ 1572157 w 1598829"/>
                <a:gd name="connsiteY29" fmla="*/ 92492 h 172724"/>
                <a:gd name="connsiteX30" fmla="*/ 1473212 w 1598829"/>
                <a:gd name="connsiteY30" fmla="*/ 29253 h 172724"/>
                <a:gd name="connsiteX31" fmla="*/ 1374266 w 1598829"/>
                <a:gd name="connsiteY31" fmla="*/ 92492 h 172724"/>
                <a:gd name="connsiteX32" fmla="*/ 1248648 w 1598829"/>
                <a:gd name="connsiteY32" fmla="*/ 172724 h 172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98829" h="172724">
                  <a:moveTo>
                    <a:pt x="1248648" y="172724"/>
                  </a:moveTo>
                  <a:cubicBezTo>
                    <a:pt x="1194229" y="172724"/>
                    <a:pt x="1146046" y="141965"/>
                    <a:pt x="1123031" y="92492"/>
                  </a:cubicBezTo>
                  <a:cubicBezTo>
                    <a:pt x="1104962" y="53560"/>
                    <a:pt x="1067105" y="29253"/>
                    <a:pt x="1024085" y="29253"/>
                  </a:cubicBezTo>
                  <a:cubicBezTo>
                    <a:pt x="981066" y="29253"/>
                    <a:pt x="943208" y="53560"/>
                    <a:pt x="925140" y="92492"/>
                  </a:cubicBezTo>
                  <a:cubicBezTo>
                    <a:pt x="902124" y="141965"/>
                    <a:pt x="853942" y="172724"/>
                    <a:pt x="799522" y="172724"/>
                  </a:cubicBezTo>
                  <a:cubicBezTo>
                    <a:pt x="799522" y="172724"/>
                    <a:pt x="799522" y="172724"/>
                    <a:pt x="799522" y="172724"/>
                  </a:cubicBezTo>
                  <a:cubicBezTo>
                    <a:pt x="744887" y="172724"/>
                    <a:pt x="696920" y="141965"/>
                    <a:pt x="673905" y="92492"/>
                  </a:cubicBezTo>
                  <a:cubicBezTo>
                    <a:pt x="655836" y="53560"/>
                    <a:pt x="617979" y="29253"/>
                    <a:pt x="574959" y="29253"/>
                  </a:cubicBezTo>
                  <a:cubicBezTo>
                    <a:pt x="531939" y="29253"/>
                    <a:pt x="494082" y="53560"/>
                    <a:pt x="476014" y="92492"/>
                  </a:cubicBezTo>
                  <a:cubicBezTo>
                    <a:pt x="452998" y="141965"/>
                    <a:pt x="405031" y="172724"/>
                    <a:pt x="350396" y="172724"/>
                  </a:cubicBezTo>
                  <a:cubicBezTo>
                    <a:pt x="295976" y="172724"/>
                    <a:pt x="247794" y="141965"/>
                    <a:pt x="224778" y="92492"/>
                  </a:cubicBezTo>
                  <a:cubicBezTo>
                    <a:pt x="206710" y="53560"/>
                    <a:pt x="168853" y="29253"/>
                    <a:pt x="125833" y="29253"/>
                  </a:cubicBezTo>
                  <a:cubicBezTo>
                    <a:pt x="82813" y="29253"/>
                    <a:pt x="44956" y="53560"/>
                    <a:pt x="26887" y="92492"/>
                  </a:cubicBezTo>
                  <a:lnTo>
                    <a:pt x="0" y="80232"/>
                  </a:lnTo>
                  <a:cubicBezTo>
                    <a:pt x="23016" y="30759"/>
                    <a:pt x="70983" y="0"/>
                    <a:pt x="125618" y="0"/>
                  </a:cubicBezTo>
                  <a:cubicBezTo>
                    <a:pt x="180253" y="0"/>
                    <a:pt x="228220" y="30759"/>
                    <a:pt x="251235" y="80232"/>
                  </a:cubicBezTo>
                  <a:cubicBezTo>
                    <a:pt x="269304" y="119165"/>
                    <a:pt x="307376" y="143471"/>
                    <a:pt x="350181" y="143471"/>
                  </a:cubicBezTo>
                  <a:cubicBezTo>
                    <a:pt x="393201" y="143471"/>
                    <a:pt x="431058" y="119165"/>
                    <a:pt x="449126" y="80232"/>
                  </a:cubicBezTo>
                  <a:cubicBezTo>
                    <a:pt x="472142" y="30759"/>
                    <a:pt x="520324" y="0"/>
                    <a:pt x="574744" y="0"/>
                  </a:cubicBezTo>
                  <a:cubicBezTo>
                    <a:pt x="629164" y="0"/>
                    <a:pt x="677346" y="30759"/>
                    <a:pt x="700362" y="80232"/>
                  </a:cubicBezTo>
                  <a:cubicBezTo>
                    <a:pt x="718430" y="119165"/>
                    <a:pt x="756287" y="143471"/>
                    <a:pt x="799307" y="143471"/>
                  </a:cubicBezTo>
                  <a:lnTo>
                    <a:pt x="799307" y="143471"/>
                  </a:lnTo>
                  <a:cubicBezTo>
                    <a:pt x="842327" y="143471"/>
                    <a:pt x="880184" y="119165"/>
                    <a:pt x="898253" y="80232"/>
                  </a:cubicBezTo>
                  <a:cubicBezTo>
                    <a:pt x="921483" y="30759"/>
                    <a:pt x="969450" y="0"/>
                    <a:pt x="1024085" y="0"/>
                  </a:cubicBezTo>
                  <a:cubicBezTo>
                    <a:pt x="1078720" y="0"/>
                    <a:pt x="1126688" y="30759"/>
                    <a:pt x="1149703" y="80232"/>
                  </a:cubicBezTo>
                  <a:cubicBezTo>
                    <a:pt x="1167771" y="119165"/>
                    <a:pt x="1205629" y="143471"/>
                    <a:pt x="1248648" y="143471"/>
                  </a:cubicBezTo>
                  <a:cubicBezTo>
                    <a:pt x="1291668" y="143471"/>
                    <a:pt x="1329526" y="119165"/>
                    <a:pt x="1347594" y="80232"/>
                  </a:cubicBezTo>
                  <a:cubicBezTo>
                    <a:pt x="1370610" y="30759"/>
                    <a:pt x="1418792" y="0"/>
                    <a:pt x="1473212" y="0"/>
                  </a:cubicBezTo>
                  <a:cubicBezTo>
                    <a:pt x="1527847" y="0"/>
                    <a:pt x="1576029" y="30759"/>
                    <a:pt x="1598829" y="80232"/>
                  </a:cubicBezTo>
                  <a:lnTo>
                    <a:pt x="1572157" y="92492"/>
                  </a:lnTo>
                  <a:cubicBezTo>
                    <a:pt x="1554089" y="53560"/>
                    <a:pt x="1516016" y="29253"/>
                    <a:pt x="1473212" y="29253"/>
                  </a:cubicBezTo>
                  <a:cubicBezTo>
                    <a:pt x="1430192" y="29253"/>
                    <a:pt x="1392335" y="53560"/>
                    <a:pt x="1374266" y="92492"/>
                  </a:cubicBezTo>
                  <a:cubicBezTo>
                    <a:pt x="1351251" y="141965"/>
                    <a:pt x="1303069" y="172724"/>
                    <a:pt x="1248648" y="172724"/>
                  </a:cubicBezTo>
                  <a:close/>
                </a:path>
              </a:pathLst>
            </a:custGeom>
            <a:grpFill/>
            <a:ln w="21496" cap="flat">
              <a:noFill/>
              <a:prstDash val="solid"/>
              <a:miter/>
            </a:ln>
          </p:spPr>
          <p:txBody>
            <a:bodyPr rtlCol="0" anchor="ctr"/>
            <a:lstStyle/>
            <a:p>
              <a:endParaRPr lang="en-US"/>
            </a:p>
          </p:txBody>
        </p:sp>
      </p:grpSp>
      <p:sp>
        <p:nvSpPr>
          <p:cNvPr id="16" name="Graphic 212">
            <a:extLst>
              <a:ext uri="{FF2B5EF4-FFF2-40B4-BE49-F238E27FC236}">
                <a16:creationId xmlns:a16="http://schemas.microsoft.com/office/drawing/2014/main" id="{D0C78466-EB6E-45A0-99A6-A00789ACD9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97727" y="421588"/>
            <a:ext cx="1291468" cy="1291468"/>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rgbClr val="FFFFF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18" name="Graphic 212">
            <a:extLst>
              <a:ext uri="{FF2B5EF4-FFF2-40B4-BE49-F238E27FC236}">
                <a16:creationId xmlns:a16="http://schemas.microsoft.com/office/drawing/2014/main" id="{E99F76E4-5DFD-4DBE-B042-66FBCD1182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97727" y="421588"/>
            <a:ext cx="1291468" cy="1291468"/>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chemeClr val="accent1">
              <a:alpha val="2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grpSp>
        <p:nvGrpSpPr>
          <p:cNvPr id="20" name="Graphic 4">
            <a:extLst>
              <a:ext uri="{FF2B5EF4-FFF2-40B4-BE49-F238E27FC236}">
                <a16:creationId xmlns:a16="http://schemas.microsoft.com/office/drawing/2014/main" id="{5468B3A9-705E-43C3-A742-0619B0D8F2E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680915" y="4748271"/>
            <a:ext cx="1330536" cy="1330521"/>
            <a:chOff x="5734037" y="3067039"/>
            <a:chExt cx="724483" cy="724489"/>
          </a:xfrm>
          <a:solidFill>
            <a:schemeClr val="tx1"/>
          </a:solidFill>
        </p:grpSpPr>
        <p:sp>
          <p:nvSpPr>
            <p:cNvPr id="21" name="Freeform: Shape 20">
              <a:extLst>
                <a:ext uri="{FF2B5EF4-FFF2-40B4-BE49-F238E27FC236}">
                  <a16:creationId xmlns:a16="http://schemas.microsoft.com/office/drawing/2014/main" id="{29D439AD-5D67-497C-B831-D17FC3E592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067039"/>
              <a:ext cx="14192" cy="14097"/>
            </a:xfrm>
            <a:custGeom>
              <a:avLst/>
              <a:gdLst>
                <a:gd name="connsiteX0" fmla="*/ 14192 w 14192"/>
                <a:gd name="connsiteY0" fmla="*/ 7049 h 14097"/>
                <a:gd name="connsiteX1" fmla="*/ 7144 w 14192"/>
                <a:gd name="connsiteY1" fmla="*/ 14097 h 14097"/>
                <a:gd name="connsiteX2" fmla="*/ 0 w 14192"/>
                <a:gd name="connsiteY2" fmla="*/ 7049 h 14097"/>
                <a:gd name="connsiteX3" fmla="*/ 7049 w 14192"/>
                <a:gd name="connsiteY3" fmla="*/ 0 h 14097"/>
                <a:gd name="connsiteX4" fmla="*/ 14192 w 14192"/>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9"/>
                  </a:moveTo>
                  <a:cubicBezTo>
                    <a:pt x="14192" y="10954"/>
                    <a:pt x="11049" y="14097"/>
                    <a:pt x="7144" y="14097"/>
                  </a:cubicBezTo>
                  <a:cubicBezTo>
                    <a:pt x="3239" y="14097"/>
                    <a:pt x="0" y="10954"/>
                    <a:pt x="0" y="7049"/>
                  </a:cubicBezTo>
                  <a:cubicBezTo>
                    <a:pt x="0" y="3143"/>
                    <a:pt x="3143" y="0"/>
                    <a:pt x="7049" y="0"/>
                  </a:cubicBezTo>
                  <a:cubicBezTo>
                    <a:pt x="10954" y="0"/>
                    <a:pt x="14192" y="3143"/>
                    <a:pt x="14192" y="7049"/>
                  </a:cubicBezTo>
                  <a:close/>
                </a:path>
              </a:pathLst>
            </a:custGeom>
            <a:grpFill/>
            <a:ln w="9525"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23F54BF2-C71C-45C5-9408-3B5E011B0F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2BBABE17-DB56-44AB-934B-63C07C79F0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CB483D20-A128-4076-AF54-88646172B8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E5EFA818-FDDA-49E9-B11F-E9DC1854A9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EA1F8728-F8F7-4828-A718-A15E7663EA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8DA1F73F-AA1D-41D7-BAAB-292FD94A3E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D9441DEA-C85E-4B9C-A48D-8437854C4C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126284"/>
              <a:ext cx="14192" cy="14097"/>
            </a:xfrm>
            <a:custGeom>
              <a:avLst/>
              <a:gdLst>
                <a:gd name="connsiteX0" fmla="*/ 14192 w 14192"/>
                <a:gd name="connsiteY0" fmla="*/ 7049 h 14097"/>
                <a:gd name="connsiteX1" fmla="*/ 7144 w 14192"/>
                <a:gd name="connsiteY1" fmla="*/ 14097 h 14097"/>
                <a:gd name="connsiteX2" fmla="*/ 0 w 14192"/>
                <a:gd name="connsiteY2" fmla="*/ 7049 h 14097"/>
                <a:gd name="connsiteX3" fmla="*/ 7049 w 14192"/>
                <a:gd name="connsiteY3" fmla="*/ 0 h 14097"/>
                <a:gd name="connsiteX4" fmla="*/ 14192 w 14192"/>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9"/>
                  </a:moveTo>
                  <a:cubicBezTo>
                    <a:pt x="14192" y="10954"/>
                    <a:pt x="11049" y="14097"/>
                    <a:pt x="7144" y="14097"/>
                  </a:cubicBezTo>
                  <a:cubicBezTo>
                    <a:pt x="3239" y="14097"/>
                    <a:pt x="0" y="10954"/>
                    <a:pt x="0" y="7049"/>
                  </a:cubicBezTo>
                  <a:cubicBezTo>
                    <a:pt x="0" y="3143"/>
                    <a:pt x="3143" y="0"/>
                    <a:pt x="7049" y="0"/>
                  </a:cubicBezTo>
                  <a:cubicBezTo>
                    <a:pt x="10954" y="0"/>
                    <a:pt x="14192" y="3143"/>
                    <a:pt x="14192" y="7049"/>
                  </a:cubicBezTo>
                  <a:close/>
                </a:path>
              </a:pathLst>
            </a:custGeom>
            <a:grpFill/>
            <a:ln w="9525"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15EBAA20-1368-4495-8D7C-820FAD8ECF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12628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0FB92591-626C-4D2B-A3E6-EC8742D67B2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id="{D392448D-513F-4528-9D8D-A151982041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61946BAE-1546-4EA4-A108-A799BF5D2C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id="{42A8EC93-6A35-4D37-A8CB-59362BF875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126284"/>
              <a:ext cx="14097" cy="14097"/>
            </a:xfrm>
            <a:custGeom>
              <a:avLst/>
              <a:gdLst>
                <a:gd name="connsiteX0" fmla="*/ 14097 w 14097"/>
                <a:gd name="connsiteY0" fmla="*/ 7049 h 14097"/>
                <a:gd name="connsiteX1" fmla="*/ 7048 w 14097"/>
                <a:gd name="connsiteY1" fmla="*/ 14097 h 14097"/>
                <a:gd name="connsiteX2" fmla="*/ 0 w 14097"/>
                <a:gd name="connsiteY2" fmla="*/ 7049 h 14097"/>
                <a:gd name="connsiteX3" fmla="*/ 7048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id="{AFC3ECA2-E914-4D83-ABF9-B9FFD96E92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5" name="Freeform: Shape 34">
              <a:extLst>
                <a:ext uri="{FF2B5EF4-FFF2-40B4-BE49-F238E27FC236}">
                  <a16:creationId xmlns:a16="http://schemas.microsoft.com/office/drawing/2014/main" id="{712B1108-9AAC-4F10-A64F-0D6963E518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185434"/>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36" name="Freeform: Shape 35">
              <a:extLst>
                <a:ext uri="{FF2B5EF4-FFF2-40B4-BE49-F238E27FC236}">
                  <a16:creationId xmlns:a16="http://schemas.microsoft.com/office/drawing/2014/main" id="{284CDA0C-B2AB-4791-83B1-C053C061D6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18543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37" name="Freeform: Shape 36">
              <a:extLst>
                <a:ext uri="{FF2B5EF4-FFF2-40B4-BE49-F238E27FC236}">
                  <a16:creationId xmlns:a16="http://schemas.microsoft.com/office/drawing/2014/main" id="{F857BF6B-E0CA-49C0-8827-B44CE8B928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8" name="Freeform: Shape 37">
              <a:extLst>
                <a:ext uri="{FF2B5EF4-FFF2-40B4-BE49-F238E27FC236}">
                  <a16:creationId xmlns:a16="http://schemas.microsoft.com/office/drawing/2014/main" id="{6D7B06A7-ADDF-4F27-B11F-08422FC180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9" name="Freeform: Shape 38">
              <a:extLst>
                <a:ext uri="{FF2B5EF4-FFF2-40B4-BE49-F238E27FC236}">
                  <a16:creationId xmlns:a16="http://schemas.microsoft.com/office/drawing/2014/main" id="{E8B0DA6C-71D7-4FCB-AE4C-035E0ADB50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40" name="Freeform: Shape 39">
              <a:extLst>
                <a:ext uri="{FF2B5EF4-FFF2-40B4-BE49-F238E27FC236}">
                  <a16:creationId xmlns:a16="http://schemas.microsoft.com/office/drawing/2014/main" id="{EB078173-ADFB-480D-91A4-4D71C01098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18543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41" name="Freeform: Shape 40">
              <a:extLst>
                <a:ext uri="{FF2B5EF4-FFF2-40B4-BE49-F238E27FC236}">
                  <a16:creationId xmlns:a16="http://schemas.microsoft.com/office/drawing/2014/main" id="{AAA4027A-C97B-4C9A-B04C-EBE2112200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42" name="Freeform: Shape 41">
              <a:extLst>
                <a:ext uri="{FF2B5EF4-FFF2-40B4-BE49-F238E27FC236}">
                  <a16:creationId xmlns:a16="http://schemas.microsoft.com/office/drawing/2014/main" id="{C06DA92D-C6D0-4C7D-98CF-D9576912EB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244679"/>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43" name="Freeform: Shape 42">
              <a:extLst>
                <a:ext uri="{FF2B5EF4-FFF2-40B4-BE49-F238E27FC236}">
                  <a16:creationId xmlns:a16="http://schemas.microsoft.com/office/drawing/2014/main" id="{D6601653-3941-4C9B-BD39-62EECE23AE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244677"/>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44" name="Freeform: Shape 43">
              <a:extLst>
                <a:ext uri="{FF2B5EF4-FFF2-40B4-BE49-F238E27FC236}">
                  <a16:creationId xmlns:a16="http://schemas.microsoft.com/office/drawing/2014/main" id="{2BC4A394-4FFE-4BFE-9A59-2B624E0711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45" name="Freeform: Shape 44">
              <a:extLst>
                <a:ext uri="{FF2B5EF4-FFF2-40B4-BE49-F238E27FC236}">
                  <a16:creationId xmlns:a16="http://schemas.microsoft.com/office/drawing/2014/main" id="{EB4EABA5-FDCF-4F6F-8FF1-6FDFF50580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46" name="Freeform: Shape 45">
              <a:extLst>
                <a:ext uri="{FF2B5EF4-FFF2-40B4-BE49-F238E27FC236}">
                  <a16:creationId xmlns:a16="http://schemas.microsoft.com/office/drawing/2014/main" id="{10F3C940-2320-488A-B24C-AB0A4FB539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47" name="Freeform: Shape 46">
              <a:extLst>
                <a:ext uri="{FF2B5EF4-FFF2-40B4-BE49-F238E27FC236}">
                  <a16:creationId xmlns:a16="http://schemas.microsoft.com/office/drawing/2014/main" id="{F525BA82-37D8-47ED-AFF6-AE57124A4E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244679"/>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48" name="Freeform: Shape 47">
              <a:extLst>
                <a:ext uri="{FF2B5EF4-FFF2-40B4-BE49-F238E27FC236}">
                  <a16:creationId xmlns:a16="http://schemas.microsoft.com/office/drawing/2014/main" id="{C2D78955-C80F-4DA3-83AA-D28A5A6FAD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49" name="Freeform: Shape 48">
              <a:extLst>
                <a:ext uri="{FF2B5EF4-FFF2-40B4-BE49-F238E27FC236}">
                  <a16:creationId xmlns:a16="http://schemas.microsoft.com/office/drawing/2014/main" id="{BC23DAAC-7C06-4012-8CBB-8E3126B68B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303829"/>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50" name="Freeform: Shape 49">
              <a:extLst>
                <a:ext uri="{FF2B5EF4-FFF2-40B4-BE49-F238E27FC236}">
                  <a16:creationId xmlns:a16="http://schemas.microsoft.com/office/drawing/2014/main" id="{60D19F80-DC80-49EC-8EDD-7889092C18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303829"/>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51" name="Freeform: Shape 50">
              <a:extLst>
                <a:ext uri="{FF2B5EF4-FFF2-40B4-BE49-F238E27FC236}">
                  <a16:creationId xmlns:a16="http://schemas.microsoft.com/office/drawing/2014/main" id="{11F50BB3-EA39-4693-BAE1-1101EF0A41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52" name="Freeform: Shape 51">
              <a:extLst>
                <a:ext uri="{FF2B5EF4-FFF2-40B4-BE49-F238E27FC236}">
                  <a16:creationId xmlns:a16="http://schemas.microsoft.com/office/drawing/2014/main" id="{00EFD45B-69A8-47F6-A5BF-779F7EB49F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53" name="Freeform: Shape 52">
              <a:extLst>
                <a:ext uri="{FF2B5EF4-FFF2-40B4-BE49-F238E27FC236}">
                  <a16:creationId xmlns:a16="http://schemas.microsoft.com/office/drawing/2014/main" id="{9E53C464-7272-4EBC-830B-CB29A96988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54" name="Freeform: Shape 53">
              <a:extLst>
                <a:ext uri="{FF2B5EF4-FFF2-40B4-BE49-F238E27FC236}">
                  <a16:creationId xmlns:a16="http://schemas.microsoft.com/office/drawing/2014/main" id="{B6BF10CE-C2AD-487A-9402-8D5C746ECF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303829"/>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55" name="Freeform: Shape 54">
              <a:extLst>
                <a:ext uri="{FF2B5EF4-FFF2-40B4-BE49-F238E27FC236}">
                  <a16:creationId xmlns:a16="http://schemas.microsoft.com/office/drawing/2014/main" id="{1064C7FE-F8EB-47EF-97FA-348A520599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56" name="Freeform: Shape 55">
              <a:extLst>
                <a:ext uri="{FF2B5EF4-FFF2-40B4-BE49-F238E27FC236}">
                  <a16:creationId xmlns:a16="http://schemas.microsoft.com/office/drawing/2014/main" id="{A991C553-06A1-4F26-BBBC-80F7E11E7A3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363074"/>
              <a:ext cx="14192" cy="14097"/>
            </a:xfrm>
            <a:custGeom>
              <a:avLst/>
              <a:gdLst>
                <a:gd name="connsiteX0" fmla="*/ 14192 w 14192"/>
                <a:gd name="connsiteY0" fmla="*/ 7048 h 14097"/>
                <a:gd name="connsiteX1" fmla="*/ 7144 w 14192"/>
                <a:gd name="connsiteY1" fmla="*/ 14097 h 14097"/>
                <a:gd name="connsiteX2" fmla="*/ 0 w 14192"/>
                <a:gd name="connsiteY2" fmla="*/ 7048 h 14097"/>
                <a:gd name="connsiteX3" fmla="*/ 7049 w 14192"/>
                <a:gd name="connsiteY3" fmla="*/ 0 h 14097"/>
                <a:gd name="connsiteX4" fmla="*/ 14192 w 14192"/>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57" name="Freeform: Shape 56">
              <a:extLst>
                <a:ext uri="{FF2B5EF4-FFF2-40B4-BE49-F238E27FC236}">
                  <a16:creationId xmlns:a16="http://schemas.microsoft.com/office/drawing/2014/main" id="{BCE9C081-2191-4C84-956E-F106BB015C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36307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58" name="Freeform: Shape 57">
              <a:extLst>
                <a:ext uri="{FF2B5EF4-FFF2-40B4-BE49-F238E27FC236}">
                  <a16:creationId xmlns:a16="http://schemas.microsoft.com/office/drawing/2014/main" id="{292F6F03-BC34-40C6-8F17-7A169CD72F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59" name="Freeform: Shape 58">
              <a:extLst>
                <a:ext uri="{FF2B5EF4-FFF2-40B4-BE49-F238E27FC236}">
                  <a16:creationId xmlns:a16="http://schemas.microsoft.com/office/drawing/2014/main" id="{A5101B80-7351-4F0F-AB7D-3E40B4D266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60" name="Freeform: Shape 59">
              <a:extLst>
                <a:ext uri="{FF2B5EF4-FFF2-40B4-BE49-F238E27FC236}">
                  <a16:creationId xmlns:a16="http://schemas.microsoft.com/office/drawing/2014/main" id="{0570EE1D-95AC-4660-8E96-7C8A36FEB6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61" name="Freeform: Shape 60">
              <a:extLst>
                <a:ext uri="{FF2B5EF4-FFF2-40B4-BE49-F238E27FC236}">
                  <a16:creationId xmlns:a16="http://schemas.microsoft.com/office/drawing/2014/main" id="{385D9A56-2D15-4E0A-B981-E168F09064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363074"/>
              <a:ext cx="14097" cy="14097"/>
            </a:xfrm>
            <a:custGeom>
              <a:avLst/>
              <a:gdLst>
                <a:gd name="connsiteX0" fmla="*/ 14097 w 14097"/>
                <a:gd name="connsiteY0" fmla="*/ 7048 h 14097"/>
                <a:gd name="connsiteX1" fmla="*/ 7048 w 14097"/>
                <a:gd name="connsiteY1" fmla="*/ 14097 h 14097"/>
                <a:gd name="connsiteX2" fmla="*/ 0 w 14097"/>
                <a:gd name="connsiteY2" fmla="*/ 7048 h 14097"/>
                <a:gd name="connsiteX3" fmla="*/ 7048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62" name="Freeform: Shape 61">
              <a:extLst>
                <a:ext uri="{FF2B5EF4-FFF2-40B4-BE49-F238E27FC236}">
                  <a16:creationId xmlns:a16="http://schemas.microsoft.com/office/drawing/2014/main" id="{28D0BA2F-9273-4EAA-AD17-C4EFE11403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63" name="Freeform: Shape 62">
              <a:extLst>
                <a:ext uri="{FF2B5EF4-FFF2-40B4-BE49-F238E27FC236}">
                  <a16:creationId xmlns:a16="http://schemas.microsoft.com/office/drawing/2014/main" id="{512CC54E-7976-4DC9-984C-45C2A23A72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422225"/>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64" name="Freeform: Shape 63">
              <a:extLst>
                <a:ext uri="{FF2B5EF4-FFF2-40B4-BE49-F238E27FC236}">
                  <a16:creationId xmlns:a16="http://schemas.microsoft.com/office/drawing/2014/main" id="{C8A3FC72-9FF9-41F6-97E0-45A0FEE946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42222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65" name="Freeform: Shape 64">
              <a:extLst>
                <a:ext uri="{FF2B5EF4-FFF2-40B4-BE49-F238E27FC236}">
                  <a16:creationId xmlns:a16="http://schemas.microsoft.com/office/drawing/2014/main" id="{48918C16-C9B6-40D5-93A0-DB547B644A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66" name="Freeform: Shape 65">
              <a:extLst>
                <a:ext uri="{FF2B5EF4-FFF2-40B4-BE49-F238E27FC236}">
                  <a16:creationId xmlns:a16="http://schemas.microsoft.com/office/drawing/2014/main" id="{A05612C6-4858-4854-A3D3-90CF1E1C75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67" name="Freeform: Shape 66">
              <a:extLst>
                <a:ext uri="{FF2B5EF4-FFF2-40B4-BE49-F238E27FC236}">
                  <a16:creationId xmlns:a16="http://schemas.microsoft.com/office/drawing/2014/main" id="{A8E88D77-C726-4008-849C-DA7361F885D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68" name="Freeform: Shape 67">
              <a:extLst>
                <a:ext uri="{FF2B5EF4-FFF2-40B4-BE49-F238E27FC236}">
                  <a16:creationId xmlns:a16="http://schemas.microsoft.com/office/drawing/2014/main" id="{24CFE7CA-C955-4365-90C3-6272CB9A3C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422225"/>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69" name="Freeform: Shape 68">
              <a:extLst>
                <a:ext uri="{FF2B5EF4-FFF2-40B4-BE49-F238E27FC236}">
                  <a16:creationId xmlns:a16="http://schemas.microsoft.com/office/drawing/2014/main" id="{38B43FC8-B81C-490A-A346-4C6235DA8A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70" name="Freeform: Shape 69">
              <a:extLst>
                <a:ext uri="{FF2B5EF4-FFF2-40B4-BE49-F238E27FC236}">
                  <a16:creationId xmlns:a16="http://schemas.microsoft.com/office/drawing/2014/main" id="{214D0221-0C97-4C71-B535-7506956EF8B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6953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54"/>
                    <a:pt x="10954" y="14097"/>
                    <a:pt x="7049" y="14097"/>
                  </a:cubicBezTo>
                  <a:cubicBezTo>
                    <a:pt x="3143" y="14097"/>
                    <a:pt x="0" y="10954"/>
                    <a:pt x="0" y="7049"/>
                  </a:cubicBezTo>
                  <a:cubicBezTo>
                    <a:pt x="0" y="3143"/>
                    <a:pt x="3048" y="0"/>
                    <a:pt x="6953"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71" name="Freeform: Shape 70">
              <a:extLst>
                <a:ext uri="{FF2B5EF4-FFF2-40B4-BE49-F238E27FC236}">
                  <a16:creationId xmlns:a16="http://schemas.microsoft.com/office/drawing/2014/main" id="{ED0C44EA-BD25-49A3-9EB8-9D8DED7C19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72" name="Freeform: Shape 71">
              <a:extLst>
                <a:ext uri="{FF2B5EF4-FFF2-40B4-BE49-F238E27FC236}">
                  <a16:creationId xmlns:a16="http://schemas.microsoft.com/office/drawing/2014/main" id="{A3C9CCF2-15CC-4F7D-87F5-7FFEBAC9C2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067039"/>
              <a:ext cx="14096" cy="14097"/>
            </a:xfrm>
            <a:custGeom>
              <a:avLst/>
              <a:gdLst>
                <a:gd name="connsiteX0" fmla="*/ 14097 w 14096"/>
                <a:gd name="connsiteY0" fmla="*/ 7049 h 14097"/>
                <a:gd name="connsiteX1" fmla="*/ 7049 w 14096"/>
                <a:gd name="connsiteY1" fmla="*/ 14097 h 14097"/>
                <a:gd name="connsiteX2" fmla="*/ 0 w 14096"/>
                <a:gd name="connsiteY2" fmla="*/ 7049 h 14097"/>
                <a:gd name="connsiteX3" fmla="*/ 6953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9" y="14097"/>
                  </a:cubicBezTo>
                  <a:cubicBezTo>
                    <a:pt x="3143" y="14097"/>
                    <a:pt x="0" y="10954"/>
                    <a:pt x="0" y="7049"/>
                  </a:cubicBezTo>
                  <a:cubicBezTo>
                    <a:pt x="0" y="3143"/>
                    <a:pt x="3048" y="0"/>
                    <a:pt x="6953" y="0"/>
                  </a:cubicBezTo>
                  <a:cubicBezTo>
                    <a:pt x="10859" y="0"/>
                    <a:pt x="14097" y="3143"/>
                    <a:pt x="14097" y="7049"/>
                  </a:cubicBezTo>
                  <a:close/>
                </a:path>
              </a:pathLst>
            </a:custGeom>
            <a:grpFill/>
            <a:ln w="9525" cap="flat">
              <a:noFill/>
              <a:prstDash val="solid"/>
              <a:miter/>
            </a:ln>
          </p:spPr>
          <p:txBody>
            <a:bodyPr rtlCol="0" anchor="ctr"/>
            <a:lstStyle/>
            <a:p>
              <a:endParaRPr lang="en-US"/>
            </a:p>
          </p:txBody>
        </p:sp>
        <p:sp>
          <p:nvSpPr>
            <p:cNvPr id="73" name="Freeform: Shape 72">
              <a:extLst>
                <a:ext uri="{FF2B5EF4-FFF2-40B4-BE49-F238E27FC236}">
                  <a16:creationId xmlns:a16="http://schemas.microsoft.com/office/drawing/2014/main" id="{8AA321D8-1D2C-472C-A2DB-EBB74498DD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74" name="Freeform: Shape 73">
              <a:extLst>
                <a:ext uri="{FF2B5EF4-FFF2-40B4-BE49-F238E27FC236}">
                  <a16:creationId xmlns:a16="http://schemas.microsoft.com/office/drawing/2014/main" id="{724680C1-4BB5-45DB-A558-82514418CF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6953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048" y="0"/>
                    <a:pt x="6953" y="0"/>
                  </a:cubicBezTo>
                  <a:cubicBezTo>
                    <a:pt x="10858" y="0"/>
                    <a:pt x="14097" y="3143"/>
                    <a:pt x="14097" y="7049"/>
                  </a:cubicBezTo>
                  <a:close/>
                </a:path>
              </a:pathLst>
            </a:custGeom>
            <a:grpFill/>
            <a:ln w="9525" cap="flat">
              <a:noFill/>
              <a:prstDash val="solid"/>
              <a:miter/>
            </a:ln>
          </p:spPr>
          <p:txBody>
            <a:bodyPr rtlCol="0" anchor="ctr"/>
            <a:lstStyle/>
            <a:p>
              <a:endParaRPr lang="en-US"/>
            </a:p>
          </p:txBody>
        </p:sp>
        <p:sp>
          <p:nvSpPr>
            <p:cNvPr id="75" name="Freeform: Shape 74">
              <a:extLst>
                <a:ext uri="{FF2B5EF4-FFF2-40B4-BE49-F238E27FC236}">
                  <a16:creationId xmlns:a16="http://schemas.microsoft.com/office/drawing/2014/main" id="{C94F4CEF-82DD-4CFB-8EE3-4AB115F6A07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76" name="Freeform: Shape 75">
              <a:extLst>
                <a:ext uri="{FF2B5EF4-FFF2-40B4-BE49-F238E27FC236}">
                  <a16:creationId xmlns:a16="http://schemas.microsoft.com/office/drawing/2014/main" id="{4F186C9C-C620-4426-A674-E40F808F66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126281"/>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77" name="Freeform: Shape 76">
              <a:extLst>
                <a:ext uri="{FF2B5EF4-FFF2-40B4-BE49-F238E27FC236}">
                  <a16:creationId xmlns:a16="http://schemas.microsoft.com/office/drawing/2014/main" id="{8929942C-BA3F-40EF-94DD-4A5C22C5B7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78" name="Freeform: Shape 77">
              <a:extLst>
                <a:ext uri="{FF2B5EF4-FFF2-40B4-BE49-F238E27FC236}">
                  <a16:creationId xmlns:a16="http://schemas.microsoft.com/office/drawing/2014/main" id="{D234974B-3555-465B-95A7-1C63CE7386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126281"/>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a:p>
          </p:txBody>
        </p:sp>
        <p:sp>
          <p:nvSpPr>
            <p:cNvPr id="79" name="Freeform: Shape 78">
              <a:extLst>
                <a:ext uri="{FF2B5EF4-FFF2-40B4-BE49-F238E27FC236}">
                  <a16:creationId xmlns:a16="http://schemas.microsoft.com/office/drawing/2014/main" id="{0E38F9FD-48AC-4C3E-9E75-D1C0B555E0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80" name="Freeform: Shape 79">
              <a:extLst>
                <a:ext uri="{FF2B5EF4-FFF2-40B4-BE49-F238E27FC236}">
                  <a16:creationId xmlns:a16="http://schemas.microsoft.com/office/drawing/2014/main" id="{3AA72E26-5C3D-4231-9042-E00AE43E80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a:p>
          </p:txBody>
        </p:sp>
        <p:sp>
          <p:nvSpPr>
            <p:cNvPr id="81" name="Freeform: Shape 80">
              <a:extLst>
                <a:ext uri="{FF2B5EF4-FFF2-40B4-BE49-F238E27FC236}">
                  <a16:creationId xmlns:a16="http://schemas.microsoft.com/office/drawing/2014/main" id="{6684433D-3C9E-4C19-A801-D51CF3064F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126283"/>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82" name="Freeform: Shape 81">
              <a:extLst>
                <a:ext uri="{FF2B5EF4-FFF2-40B4-BE49-F238E27FC236}">
                  <a16:creationId xmlns:a16="http://schemas.microsoft.com/office/drawing/2014/main" id="{DADB0C3D-A021-4F40-93B3-76B61334FD9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185433"/>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83" name="Freeform: Shape 82">
              <a:extLst>
                <a:ext uri="{FF2B5EF4-FFF2-40B4-BE49-F238E27FC236}">
                  <a16:creationId xmlns:a16="http://schemas.microsoft.com/office/drawing/2014/main" id="{41781C18-F408-401D-8A86-99FFBB9895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84" name="Freeform: Shape 83">
              <a:extLst>
                <a:ext uri="{FF2B5EF4-FFF2-40B4-BE49-F238E27FC236}">
                  <a16:creationId xmlns:a16="http://schemas.microsoft.com/office/drawing/2014/main" id="{9D958D9F-E4B0-48B1-ADA4-3053AFB5D9C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185433"/>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85" name="Freeform: Shape 84">
              <a:extLst>
                <a:ext uri="{FF2B5EF4-FFF2-40B4-BE49-F238E27FC236}">
                  <a16:creationId xmlns:a16="http://schemas.microsoft.com/office/drawing/2014/main" id="{43EFCD46-F0FB-499C-81B9-3508FE5C8C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86" name="Freeform: Shape 85">
              <a:extLst>
                <a:ext uri="{FF2B5EF4-FFF2-40B4-BE49-F238E27FC236}">
                  <a16:creationId xmlns:a16="http://schemas.microsoft.com/office/drawing/2014/main" id="{2B6A130F-CB85-4BDA-8DDF-8DAAB2F7D0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87" name="Freeform: Shape 86">
              <a:extLst>
                <a:ext uri="{FF2B5EF4-FFF2-40B4-BE49-F238E27FC236}">
                  <a16:creationId xmlns:a16="http://schemas.microsoft.com/office/drawing/2014/main" id="{9359DA40-CA94-4B1F-9BE6-C800BEEC77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185432"/>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88" name="Freeform: Shape 87">
              <a:extLst>
                <a:ext uri="{FF2B5EF4-FFF2-40B4-BE49-F238E27FC236}">
                  <a16:creationId xmlns:a16="http://schemas.microsoft.com/office/drawing/2014/main" id="{73304FCD-8DAD-4BC8-A16E-84DDCA07FF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244676"/>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89" name="Freeform: Shape 88">
              <a:extLst>
                <a:ext uri="{FF2B5EF4-FFF2-40B4-BE49-F238E27FC236}">
                  <a16:creationId xmlns:a16="http://schemas.microsoft.com/office/drawing/2014/main" id="{BCB4864C-8F67-4BE7-89CC-664EA25EC5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90" name="Freeform: Shape 89">
              <a:extLst>
                <a:ext uri="{FF2B5EF4-FFF2-40B4-BE49-F238E27FC236}">
                  <a16:creationId xmlns:a16="http://schemas.microsoft.com/office/drawing/2014/main" id="{845F543D-67FC-4640-A2A1-69DA6D0528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244676"/>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a:p>
          </p:txBody>
        </p:sp>
        <p:sp>
          <p:nvSpPr>
            <p:cNvPr id="91" name="Freeform: Shape 90">
              <a:extLst>
                <a:ext uri="{FF2B5EF4-FFF2-40B4-BE49-F238E27FC236}">
                  <a16:creationId xmlns:a16="http://schemas.microsoft.com/office/drawing/2014/main" id="{DBDB2A9C-60E5-4F7E-BA2B-4DD1595FB9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92" name="Freeform: Shape 91">
              <a:extLst>
                <a:ext uri="{FF2B5EF4-FFF2-40B4-BE49-F238E27FC236}">
                  <a16:creationId xmlns:a16="http://schemas.microsoft.com/office/drawing/2014/main" id="{72B10DA2-D88E-4952-BDB5-102E61B4B2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a:p>
          </p:txBody>
        </p:sp>
        <p:sp>
          <p:nvSpPr>
            <p:cNvPr id="93" name="Freeform: Shape 92">
              <a:extLst>
                <a:ext uri="{FF2B5EF4-FFF2-40B4-BE49-F238E27FC236}">
                  <a16:creationId xmlns:a16="http://schemas.microsoft.com/office/drawing/2014/main" id="{AC5F5BED-3698-4F52-9977-D8CA2DC031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24467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94" name="Freeform: Shape 93">
              <a:extLst>
                <a:ext uri="{FF2B5EF4-FFF2-40B4-BE49-F238E27FC236}">
                  <a16:creationId xmlns:a16="http://schemas.microsoft.com/office/drawing/2014/main" id="{E19CCEBC-AD20-45B2-A751-42B40BB31C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303829"/>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95" name="Freeform: Shape 94">
              <a:extLst>
                <a:ext uri="{FF2B5EF4-FFF2-40B4-BE49-F238E27FC236}">
                  <a16:creationId xmlns:a16="http://schemas.microsoft.com/office/drawing/2014/main" id="{3A978AD9-9A35-4B89-B3BC-61E54AD9EB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96" name="Freeform: Shape 95">
              <a:extLst>
                <a:ext uri="{FF2B5EF4-FFF2-40B4-BE49-F238E27FC236}">
                  <a16:creationId xmlns:a16="http://schemas.microsoft.com/office/drawing/2014/main" id="{77D8C808-AFC9-42DD-B253-0048903791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303829"/>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97" name="Freeform: Shape 96">
              <a:extLst>
                <a:ext uri="{FF2B5EF4-FFF2-40B4-BE49-F238E27FC236}">
                  <a16:creationId xmlns:a16="http://schemas.microsoft.com/office/drawing/2014/main" id="{EECD0BF1-7C64-407E-8306-4C447B1D32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98" name="Freeform: Shape 97">
              <a:extLst>
                <a:ext uri="{FF2B5EF4-FFF2-40B4-BE49-F238E27FC236}">
                  <a16:creationId xmlns:a16="http://schemas.microsoft.com/office/drawing/2014/main" id="{953B0F94-AC35-4CB2-878D-1DC7D68BE9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99" name="Freeform: Shape 98">
              <a:extLst>
                <a:ext uri="{FF2B5EF4-FFF2-40B4-BE49-F238E27FC236}">
                  <a16:creationId xmlns:a16="http://schemas.microsoft.com/office/drawing/2014/main" id="{08EA50C2-BB5F-4368-AA91-67B207C1AB3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00" name="Freeform: Shape 99">
              <a:extLst>
                <a:ext uri="{FF2B5EF4-FFF2-40B4-BE49-F238E27FC236}">
                  <a16:creationId xmlns:a16="http://schemas.microsoft.com/office/drawing/2014/main" id="{DE45A7FE-0A45-45F6-8417-EBDA5A12D8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36307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01" name="Freeform: Shape 100">
              <a:extLst>
                <a:ext uri="{FF2B5EF4-FFF2-40B4-BE49-F238E27FC236}">
                  <a16:creationId xmlns:a16="http://schemas.microsoft.com/office/drawing/2014/main" id="{DA8B8DC8-F88C-432E-A8C2-8D13FE874F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02" name="Freeform: Shape 101">
              <a:extLst>
                <a:ext uri="{FF2B5EF4-FFF2-40B4-BE49-F238E27FC236}">
                  <a16:creationId xmlns:a16="http://schemas.microsoft.com/office/drawing/2014/main" id="{D02C5430-233D-49F7-B852-181D2B2F61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363072"/>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a:p>
          </p:txBody>
        </p:sp>
        <p:sp>
          <p:nvSpPr>
            <p:cNvPr id="103" name="Freeform: Shape 102">
              <a:extLst>
                <a:ext uri="{FF2B5EF4-FFF2-40B4-BE49-F238E27FC236}">
                  <a16:creationId xmlns:a16="http://schemas.microsoft.com/office/drawing/2014/main" id="{76DB286F-9E15-441C-8697-57007B76C1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04" name="Freeform: Shape 103">
              <a:extLst>
                <a:ext uri="{FF2B5EF4-FFF2-40B4-BE49-F238E27FC236}">
                  <a16:creationId xmlns:a16="http://schemas.microsoft.com/office/drawing/2014/main" id="{534DC0EE-15B7-44AE-A7DC-8B5E22688A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a:p>
          </p:txBody>
        </p:sp>
        <p:sp>
          <p:nvSpPr>
            <p:cNvPr id="105" name="Freeform: Shape 104">
              <a:extLst>
                <a:ext uri="{FF2B5EF4-FFF2-40B4-BE49-F238E27FC236}">
                  <a16:creationId xmlns:a16="http://schemas.microsoft.com/office/drawing/2014/main" id="{4FBE9900-F640-4248-9C4C-EDBE5E00AF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363074"/>
              <a:ext cx="14096" cy="14097"/>
            </a:xfrm>
            <a:custGeom>
              <a:avLst/>
              <a:gdLst>
                <a:gd name="connsiteX0" fmla="*/ 14097 w 14096"/>
                <a:gd name="connsiteY0" fmla="*/ 7048 h 14097"/>
                <a:gd name="connsiteX1" fmla="*/ 7048 w 14096"/>
                <a:gd name="connsiteY1" fmla="*/ 14097 h 14097"/>
                <a:gd name="connsiteX2" fmla="*/ 0 w 14096"/>
                <a:gd name="connsiteY2" fmla="*/ 7048 h 14097"/>
                <a:gd name="connsiteX3" fmla="*/ 7048 w 14096"/>
                <a:gd name="connsiteY3" fmla="*/ 0 h 14097"/>
                <a:gd name="connsiteX4" fmla="*/ 14097 w 14096"/>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06" name="Freeform: Shape 105">
              <a:extLst>
                <a:ext uri="{FF2B5EF4-FFF2-40B4-BE49-F238E27FC236}">
                  <a16:creationId xmlns:a16="http://schemas.microsoft.com/office/drawing/2014/main" id="{37FF04AF-F86B-49F8-AAB5-DA696591A1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42222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07" name="Freeform: Shape 106">
              <a:extLst>
                <a:ext uri="{FF2B5EF4-FFF2-40B4-BE49-F238E27FC236}">
                  <a16:creationId xmlns:a16="http://schemas.microsoft.com/office/drawing/2014/main" id="{710DCFEA-4572-47A3-A6BE-7B21F5758CE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08" name="Freeform: Shape 107">
              <a:extLst>
                <a:ext uri="{FF2B5EF4-FFF2-40B4-BE49-F238E27FC236}">
                  <a16:creationId xmlns:a16="http://schemas.microsoft.com/office/drawing/2014/main" id="{BA42ED8E-CCC8-478F-9EF4-625B633071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422225"/>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109" name="Freeform: Shape 108">
              <a:extLst>
                <a:ext uri="{FF2B5EF4-FFF2-40B4-BE49-F238E27FC236}">
                  <a16:creationId xmlns:a16="http://schemas.microsoft.com/office/drawing/2014/main" id="{146DF8F4-DF09-4E6C-887F-C9269E56A5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10" name="Freeform: Shape 109">
              <a:extLst>
                <a:ext uri="{FF2B5EF4-FFF2-40B4-BE49-F238E27FC236}">
                  <a16:creationId xmlns:a16="http://schemas.microsoft.com/office/drawing/2014/main" id="{7FF3916E-5C82-4956-A88B-81BFAC91B85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111" name="Freeform: Shape 110">
              <a:extLst>
                <a:ext uri="{FF2B5EF4-FFF2-40B4-BE49-F238E27FC236}">
                  <a16:creationId xmlns:a16="http://schemas.microsoft.com/office/drawing/2014/main" id="{7E5CF7AE-ED45-4AB5-9AEB-56FC964BFA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42222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12" name="Freeform: Shape 111">
              <a:extLst>
                <a:ext uri="{FF2B5EF4-FFF2-40B4-BE49-F238E27FC236}">
                  <a16:creationId xmlns:a16="http://schemas.microsoft.com/office/drawing/2014/main" id="{7CFB132C-BEB1-4897-B1A4-97422811F6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481374"/>
              <a:ext cx="14192" cy="14096"/>
            </a:xfrm>
            <a:custGeom>
              <a:avLst/>
              <a:gdLst>
                <a:gd name="connsiteX0" fmla="*/ 14192 w 14192"/>
                <a:gd name="connsiteY0" fmla="*/ 7049 h 14096"/>
                <a:gd name="connsiteX1" fmla="*/ 7144 w 14192"/>
                <a:gd name="connsiteY1" fmla="*/ 14097 h 14096"/>
                <a:gd name="connsiteX2" fmla="*/ 0 w 14192"/>
                <a:gd name="connsiteY2" fmla="*/ 7049 h 14096"/>
                <a:gd name="connsiteX3" fmla="*/ 7049 w 14192"/>
                <a:gd name="connsiteY3" fmla="*/ 0 h 14096"/>
                <a:gd name="connsiteX4" fmla="*/ 14192 w 14192"/>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9"/>
                  </a:moveTo>
                  <a:cubicBezTo>
                    <a:pt x="14192" y="10954"/>
                    <a:pt x="11049" y="14097"/>
                    <a:pt x="7144" y="14097"/>
                  </a:cubicBezTo>
                  <a:cubicBezTo>
                    <a:pt x="3239" y="14097"/>
                    <a:pt x="0" y="11049"/>
                    <a:pt x="0" y="7049"/>
                  </a:cubicBezTo>
                  <a:cubicBezTo>
                    <a:pt x="0" y="3048"/>
                    <a:pt x="3143" y="0"/>
                    <a:pt x="7049" y="0"/>
                  </a:cubicBezTo>
                  <a:cubicBezTo>
                    <a:pt x="10954" y="0"/>
                    <a:pt x="14192" y="3143"/>
                    <a:pt x="14192" y="7049"/>
                  </a:cubicBezTo>
                  <a:close/>
                </a:path>
              </a:pathLst>
            </a:custGeom>
            <a:grpFill/>
            <a:ln w="9525" cap="flat">
              <a:noFill/>
              <a:prstDash val="solid"/>
              <a:miter/>
            </a:ln>
          </p:spPr>
          <p:txBody>
            <a:bodyPr rtlCol="0" anchor="ctr"/>
            <a:lstStyle/>
            <a:p>
              <a:endParaRPr lang="en-US"/>
            </a:p>
          </p:txBody>
        </p:sp>
        <p:sp>
          <p:nvSpPr>
            <p:cNvPr id="113" name="Freeform: Shape 112">
              <a:extLst>
                <a:ext uri="{FF2B5EF4-FFF2-40B4-BE49-F238E27FC236}">
                  <a16:creationId xmlns:a16="http://schemas.microsoft.com/office/drawing/2014/main" id="{4EE49F21-E336-41BC-8256-85A9AB597F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48137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114" name="Freeform: Shape 113">
              <a:extLst>
                <a:ext uri="{FF2B5EF4-FFF2-40B4-BE49-F238E27FC236}">
                  <a16:creationId xmlns:a16="http://schemas.microsoft.com/office/drawing/2014/main" id="{C62510EE-BDCD-4393-9AD7-2D0C9A722D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15" name="Freeform: Shape 114">
              <a:extLst>
                <a:ext uri="{FF2B5EF4-FFF2-40B4-BE49-F238E27FC236}">
                  <a16:creationId xmlns:a16="http://schemas.microsoft.com/office/drawing/2014/main" id="{2420F94B-4F00-4C6C-97E3-BA5B5E6871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16" name="Freeform: Shape 115">
              <a:extLst>
                <a:ext uri="{FF2B5EF4-FFF2-40B4-BE49-F238E27FC236}">
                  <a16:creationId xmlns:a16="http://schemas.microsoft.com/office/drawing/2014/main" id="{E712560A-A110-4132-85D5-21BBBFA8C8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17" name="Freeform: Shape 116">
              <a:extLst>
                <a:ext uri="{FF2B5EF4-FFF2-40B4-BE49-F238E27FC236}">
                  <a16:creationId xmlns:a16="http://schemas.microsoft.com/office/drawing/2014/main" id="{D1E3102B-23D5-43AE-A67D-583AAA52BA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48137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118" name="Freeform: Shape 117">
              <a:extLst>
                <a:ext uri="{FF2B5EF4-FFF2-40B4-BE49-F238E27FC236}">
                  <a16:creationId xmlns:a16="http://schemas.microsoft.com/office/drawing/2014/main" id="{9D5ABE4E-EB80-423C-BBCE-9C1B77D9B0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19" name="Freeform: Shape 118">
              <a:extLst>
                <a:ext uri="{FF2B5EF4-FFF2-40B4-BE49-F238E27FC236}">
                  <a16:creationId xmlns:a16="http://schemas.microsoft.com/office/drawing/2014/main" id="{BEB8CCC5-38F5-4892-A00B-14B645BBDF5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54062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120" name="Freeform: Shape 119">
              <a:extLst>
                <a:ext uri="{FF2B5EF4-FFF2-40B4-BE49-F238E27FC236}">
                  <a16:creationId xmlns:a16="http://schemas.microsoft.com/office/drawing/2014/main" id="{8860175F-F7D5-4464-AD61-5B435528FE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540620"/>
              <a:ext cx="14097" cy="14097"/>
            </a:xfrm>
            <a:custGeom>
              <a:avLst/>
              <a:gdLst>
                <a:gd name="connsiteX0" fmla="*/ 14097 w 14097"/>
                <a:gd name="connsiteY0" fmla="*/ 7048 h 14097"/>
                <a:gd name="connsiteX1" fmla="*/ 7049 w 14097"/>
                <a:gd name="connsiteY1" fmla="*/ 14097 h 14097"/>
                <a:gd name="connsiteX2" fmla="*/ 0 w 14097"/>
                <a:gd name="connsiteY2" fmla="*/ 7048 h 14097"/>
                <a:gd name="connsiteX3" fmla="*/ 7049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121" name="Freeform: Shape 120">
              <a:extLst>
                <a:ext uri="{FF2B5EF4-FFF2-40B4-BE49-F238E27FC236}">
                  <a16:creationId xmlns:a16="http://schemas.microsoft.com/office/drawing/2014/main" id="{E28C20B0-98AA-4A5B-8CE1-236A3F6CAAC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22" name="Freeform: Shape 121">
              <a:extLst>
                <a:ext uri="{FF2B5EF4-FFF2-40B4-BE49-F238E27FC236}">
                  <a16:creationId xmlns:a16="http://schemas.microsoft.com/office/drawing/2014/main" id="{8A56719F-13F0-4B75-8C04-DAACD8FD868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23" name="Freeform: Shape 122">
              <a:extLst>
                <a:ext uri="{FF2B5EF4-FFF2-40B4-BE49-F238E27FC236}">
                  <a16:creationId xmlns:a16="http://schemas.microsoft.com/office/drawing/2014/main" id="{B30555DA-285C-4859-83DE-B16FF6DB138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24" name="Freeform: Shape 123">
              <a:extLst>
                <a:ext uri="{FF2B5EF4-FFF2-40B4-BE49-F238E27FC236}">
                  <a16:creationId xmlns:a16="http://schemas.microsoft.com/office/drawing/2014/main" id="{67AF00E9-C8D6-41C4-9703-5468F51639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540620"/>
              <a:ext cx="14097" cy="14097"/>
            </a:xfrm>
            <a:custGeom>
              <a:avLst/>
              <a:gdLst>
                <a:gd name="connsiteX0" fmla="*/ 14097 w 14097"/>
                <a:gd name="connsiteY0" fmla="*/ 7048 h 14097"/>
                <a:gd name="connsiteX1" fmla="*/ 7049 w 14097"/>
                <a:gd name="connsiteY1" fmla="*/ 14097 h 14097"/>
                <a:gd name="connsiteX2" fmla="*/ 0 w 14097"/>
                <a:gd name="connsiteY2" fmla="*/ 7048 h 14097"/>
                <a:gd name="connsiteX3" fmla="*/ 7049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125" name="Freeform: Shape 124">
              <a:extLst>
                <a:ext uri="{FF2B5EF4-FFF2-40B4-BE49-F238E27FC236}">
                  <a16:creationId xmlns:a16="http://schemas.microsoft.com/office/drawing/2014/main" id="{D07F88BD-A2E8-4F25-BB43-9372C6C9F3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26" name="Freeform: Shape 125">
              <a:extLst>
                <a:ext uri="{FF2B5EF4-FFF2-40B4-BE49-F238E27FC236}">
                  <a16:creationId xmlns:a16="http://schemas.microsoft.com/office/drawing/2014/main" id="{DFAE35DA-8283-4F4B-8C00-FF8EFE39B3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59977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127" name="Freeform: Shape 126">
              <a:extLst>
                <a:ext uri="{FF2B5EF4-FFF2-40B4-BE49-F238E27FC236}">
                  <a16:creationId xmlns:a16="http://schemas.microsoft.com/office/drawing/2014/main" id="{4340DEBE-A255-48E2-B7B2-AE881651CE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59977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28" name="Freeform: Shape 127">
              <a:extLst>
                <a:ext uri="{FF2B5EF4-FFF2-40B4-BE49-F238E27FC236}">
                  <a16:creationId xmlns:a16="http://schemas.microsoft.com/office/drawing/2014/main" id="{FE968FB9-507A-4F2E-B346-15995081B1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29" name="Freeform: Shape 128">
              <a:extLst>
                <a:ext uri="{FF2B5EF4-FFF2-40B4-BE49-F238E27FC236}">
                  <a16:creationId xmlns:a16="http://schemas.microsoft.com/office/drawing/2014/main" id="{4DA99BD8-9C2B-46BF-AA27-ED405540D1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30" name="Freeform: Shape 129">
              <a:extLst>
                <a:ext uri="{FF2B5EF4-FFF2-40B4-BE49-F238E27FC236}">
                  <a16:creationId xmlns:a16="http://schemas.microsoft.com/office/drawing/2014/main" id="{50C84F67-D2C2-48DF-8537-DF99C60240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31" name="Freeform: Shape 130">
              <a:extLst>
                <a:ext uri="{FF2B5EF4-FFF2-40B4-BE49-F238E27FC236}">
                  <a16:creationId xmlns:a16="http://schemas.microsoft.com/office/drawing/2014/main" id="{F5CAEB9A-26A6-4FBF-916B-19FC9B0BFC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599770"/>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32" name="Freeform: Shape 131">
              <a:extLst>
                <a:ext uri="{FF2B5EF4-FFF2-40B4-BE49-F238E27FC236}">
                  <a16:creationId xmlns:a16="http://schemas.microsoft.com/office/drawing/2014/main" id="{E4DEDE1B-4819-4E4B-849E-330D7DF56C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33" name="Freeform: Shape 132">
              <a:extLst>
                <a:ext uri="{FF2B5EF4-FFF2-40B4-BE49-F238E27FC236}">
                  <a16:creationId xmlns:a16="http://schemas.microsoft.com/office/drawing/2014/main" id="{C441B73E-F19C-4313-8F46-F600603B360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7" y="3659014"/>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134" name="Freeform: Shape 133">
              <a:extLst>
                <a:ext uri="{FF2B5EF4-FFF2-40B4-BE49-F238E27FC236}">
                  <a16:creationId xmlns:a16="http://schemas.microsoft.com/office/drawing/2014/main" id="{014FE805-EF51-4859-A6DF-CF75F9A0F5D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2" y="3659014"/>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35" name="Freeform: Shape 134">
              <a:extLst>
                <a:ext uri="{FF2B5EF4-FFF2-40B4-BE49-F238E27FC236}">
                  <a16:creationId xmlns:a16="http://schemas.microsoft.com/office/drawing/2014/main" id="{624CF2A5-BD9E-4570-8560-063BC70F268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2"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36" name="Freeform: Shape 135">
              <a:extLst>
                <a:ext uri="{FF2B5EF4-FFF2-40B4-BE49-F238E27FC236}">
                  <a16:creationId xmlns:a16="http://schemas.microsoft.com/office/drawing/2014/main" id="{6BEC415C-7946-43B2-9AC8-348B6B5CD0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37" name="Freeform: Shape 136">
              <a:extLst>
                <a:ext uri="{FF2B5EF4-FFF2-40B4-BE49-F238E27FC236}">
                  <a16:creationId xmlns:a16="http://schemas.microsoft.com/office/drawing/2014/main" id="{1B615AD5-3365-43D4-8E16-377A2A2F97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38" name="Freeform: Shape 137">
              <a:extLst>
                <a:ext uri="{FF2B5EF4-FFF2-40B4-BE49-F238E27FC236}">
                  <a16:creationId xmlns:a16="http://schemas.microsoft.com/office/drawing/2014/main" id="{9D184DFD-DD33-491E-90FF-6E4ECA2668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659014"/>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39" name="Freeform: Shape 138">
              <a:extLst>
                <a:ext uri="{FF2B5EF4-FFF2-40B4-BE49-F238E27FC236}">
                  <a16:creationId xmlns:a16="http://schemas.microsoft.com/office/drawing/2014/main" id="{31B62FE1-0262-4B09-ABEA-8AA010137D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40" name="Freeform: Shape 139">
              <a:extLst>
                <a:ext uri="{FF2B5EF4-FFF2-40B4-BE49-F238E27FC236}">
                  <a16:creationId xmlns:a16="http://schemas.microsoft.com/office/drawing/2014/main" id="{20C539C6-FAA9-4EBE-93D9-1F946E1449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9" y="3718165"/>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141" name="Freeform: Shape 140">
              <a:extLst>
                <a:ext uri="{FF2B5EF4-FFF2-40B4-BE49-F238E27FC236}">
                  <a16:creationId xmlns:a16="http://schemas.microsoft.com/office/drawing/2014/main" id="{8C6EF3FF-09E5-4099-A49B-CA364A6E83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4" y="371816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42" name="Freeform: Shape 141">
              <a:extLst>
                <a:ext uri="{FF2B5EF4-FFF2-40B4-BE49-F238E27FC236}">
                  <a16:creationId xmlns:a16="http://schemas.microsoft.com/office/drawing/2014/main" id="{B3C5E06F-8F1E-4771-AAE4-B34B1D6A3D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4"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43" name="Freeform: Shape 142">
              <a:extLst>
                <a:ext uri="{FF2B5EF4-FFF2-40B4-BE49-F238E27FC236}">
                  <a16:creationId xmlns:a16="http://schemas.microsoft.com/office/drawing/2014/main" id="{538D5AE9-76CC-4AE4-B026-656EDCB01B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9"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44" name="Freeform: Shape 143">
              <a:extLst>
                <a:ext uri="{FF2B5EF4-FFF2-40B4-BE49-F238E27FC236}">
                  <a16:creationId xmlns:a16="http://schemas.microsoft.com/office/drawing/2014/main" id="{30F1A9B9-52AB-4527-BD4A-1802F7C960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9"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45" name="Freeform: Shape 144">
              <a:extLst>
                <a:ext uri="{FF2B5EF4-FFF2-40B4-BE49-F238E27FC236}">
                  <a16:creationId xmlns:a16="http://schemas.microsoft.com/office/drawing/2014/main" id="{46A57D78-C020-4EEF-971D-0C8802889A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718165"/>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46" name="Freeform: Shape 145">
              <a:extLst>
                <a:ext uri="{FF2B5EF4-FFF2-40B4-BE49-F238E27FC236}">
                  <a16:creationId xmlns:a16="http://schemas.microsoft.com/office/drawing/2014/main" id="{7666D7A3-5ABF-4EDE-A0C5-F2099B2D86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5"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47" name="Freeform: Shape 146">
              <a:extLst>
                <a:ext uri="{FF2B5EF4-FFF2-40B4-BE49-F238E27FC236}">
                  <a16:creationId xmlns:a16="http://schemas.microsoft.com/office/drawing/2014/main" id="{13BC460A-E0FF-4658-A2FD-A3AF4D51DF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40" y="377741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148" name="Freeform: Shape 147">
              <a:extLst>
                <a:ext uri="{FF2B5EF4-FFF2-40B4-BE49-F238E27FC236}">
                  <a16:creationId xmlns:a16="http://schemas.microsoft.com/office/drawing/2014/main" id="{26467CC2-3AB3-4D37-8323-385B7399F7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5" y="377741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149" name="Freeform: Shape 148">
              <a:extLst>
                <a:ext uri="{FF2B5EF4-FFF2-40B4-BE49-F238E27FC236}">
                  <a16:creationId xmlns:a16="http://schemas.microsoft.com/office/drawing/2014/main" id="{563A1F58-33CE-4EDF-B902-3F43F69DA2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6"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50" name="Freeform: Shape 149">
              <a:extLst>
                <a:ext uri="{FF2B5EF4-FFF2-40B4-BE49-F238E27FC236}">
                  <a16:creationId xmlns:a16="http://schemas.microsoft.com/office/drawing/2014/main" id="{DDCFAB2F-7E88-4A57-999A-2506A1FE71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83"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51" name="Freeform: Shape 150">
              <a:extLst>
                <a:ext uri="{FF2B5EF4-FFF2-40B4-BE49-F238E27FC236}">
                  <a16:creationId xmlns:a16="http://schemas.microsoft.com/office/drawing/2014/main" id="{571BEB66-3787-441F-BB54-80C05C6F130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35"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52" name="Freeform: Shape 151">
              <a:extLst>
                <a:ext uri="{FF2B5EF4-FFF2-40B4-BE49-F238E27FC236}">
                  <a16:creationId xmlns:a16="http://schemas.microsoft.com/office/drawing/2014/main" id="{641DC095-611E-4979-8664-6C0EB878FC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82" y="377741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153" name="Freeform: Shape 152">
              <a:extLst>
                <a:ext uri="{FF2B5EF4-FFF2-40B4-BE49-F238E27FC236}">
                  <a16:creationId xmlns:a16="http://schemas.microsoft.com/office/drawing/2014/main" id="{210B9ECF-D859-4919-A9D6-3208548F00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31"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54" name="Freeform: Shape 153">
              <a:extLst>
                <a:ext uri="{FF2B5EF4-FFF2-40B4-BE49-F238E27FC236}">
                  <a16:creationId xmlns:a16="http://schemas.microsoft.com/office/drawing/2014/main" id="{4FBC31D4-7E98-452C-8A87-822DE0432C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481374"/>
              <a:ext cx="14097" cy="14096"/>
            </a:xfrm>
            <a:custGeom>
              <a:avLst/>
              <a:gdLst>
                <a:gd name="connsiteX0" fmla="*/ 14097 w 14097"/>
                <a:gd name="connsiteY0" fmla="*/ 7049 h 14096"/>
                <a:gd name="connsiteX1" fmla="*/ 7049 w 14097"/>
                <a:gd name="connsiteY1" fmla="*/ 14097 h 14096"/>
                <a:gd name="connsiteX2" fmla="*/ 0 w 14097"/>
                <a:gd name="connsiteY2" fmla="*/ 7049 h 14096"/>
                <a:gd name="connsiteX3" fmla="*/ 7049 w 14097"/>
                <a:gd name="connsiteY3" fmla="*/ 0 h 14096"/>
                <a:gd name="connsiteX4" fmla="*/ 14097 w 14097"/>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9"/>
                  </a:moveTo>
                  <a:cubicBezTo>
                    <a:pt x="14097" y="10954"/>
                    <a:pt x="10954" y="14097"/>
                    <a:pt x="7049" y="14097"/>
                  </a:cubicBezTo>
                  <a:cubicBezTo>
                    <a:pt x="3143" y="14097"/>
                    <a:pt x="0" y="10954"/>
                    <a:pt x="0" y="7049"/>
                  </a:cubicBezTo>
                  <a:cubicBezTo>
                    <a:pt x="0" y="3143"/>
                    <a:pt x="3143" y="0"/>
                    <a:pt x="7049"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55" name="Freeform: Shape 154">
              <a:extLst>
                <a:ext uri="{FF2B5EF4-FFF2-40B4-BE49-F238E27FC236}">
                  <a16:creationId xmlns:a16="http://schemas.microsoft.com/office/drawing/2014/main" id="{E302346C-F328-435B-87ED-447C6F8542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56" name="Freeform: Shape 155">
              <a:extLst>
                <a:ext uri="{FF2B5EF4-FFF2-40B4-BE49-F238E27FC236}">
                  <a16:creationId xmlns:a16="http://schemas.microsoft.com/office/drawing/2014/main" id="{B94F507E-9E94-432E-AE8A-A6CB2C5D05C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481374"/>
              <a:ext cx="14096" cy="14096"/>
            </a:xfrm>
            <a:custGeom>
              <a:avLst/>
              <a:gdLst>
                <a:gd name="connsiteX0" fmla="*/ 14097 w 14096"/>
                <a:gd name="connsiteY0" fmla="*/ 7049 h 14096"/>
                <a:gd name="connsiteX1" fmla="*/ 7049 w 14096"/>
                <a:gd name="connsiteY1" fmla="*/ 14097 h 14096"/>
                <a:gd name="connsiteX2" fmla="*/ 0 w 14096"/>
                <a:gd name="connsiteY2" fmla="*/ 7049 h 14096"/>
                <a:gd name="connsiteX3" fmla="*/ 7049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9" y="14097"/>
                  </a:cubicBezTo>
                  <a:cubicBezTo>
                    <a:pt x="3143" y="14097"/>
                    <a:pt x="0" y="10954"/>
                    <a:pt x="0" y="7049"/>
                  </a:cubicBezTo>
                  <a:cubicBezTo>
                    <a:pt x="0" y="3143"/>
                    <a:pt x="3143" y="0"/>
                    <a:pt x="7049" y="0"/>
                  </a:cubicBezTo>
                  <a:cubicBezTo>
                    <a:pt x="10859" y="0"/>
                    <a:pt x="14097" y="3143"/>
                    <a:pt x="14097" y="7049"/>
                  </a:cubicBezTo>
                  <a:close/>
                </a:path>
              </a:pathLst>
            </a:custGeom>
            <a:grpFill/>
            <a:ln w="9525" cap="flat">
              <a:noFill/>
              <a:prstDash val="solid"/>
              <a:miter/>
            </a:ln>
          </p:spPr>
          <p:txBody>
            <a:bodyPr rtlCol="0" anchor="ctr"/>
            <a:lstStyle/>
            <a:p>
              <a:endParaRPr lang="en-US"/>
            </a:p>
          </p:txBody>
        </p:sp>
        <p:sp>
          <p:nvSpPr>
            <p:cNvPr id="157" name="Freeform: Shape 156">
              <a:extLst>
                <a:ext uri="{FF2B5EF4-FFF2-40B4-BE49-F238E27FC236}">
                  <a16:creationId xmlns:a16="http://schemas.microsoft.com/office/drawing/2014/main" id="{1FFAC4F0-FD7F-4943-B60E-E276F8B23F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58" name="Freeform: Shape 157">
              <a:extLst>
                <a:ext uri="{FF2B5EF4-FFF2-40B4-BE49-F238E27FC236}">
                  <a16:creationId xmlns:a16="http://schemas.microsoft.com/office/drawing/2014/main" id="{A8A5D871-92FD-43C3-BF94-0B524FA7D3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858" y="0"/>
                    <a:pt x="14097" y="3143"/>
                    <a:pt x="14097" y="7049"/>
                  </a:cubicBezTo>
                  <a:close/>
                </a:path>
              </a:pathLst>
            </a:custGeom>
            <a:grpFill/>
            <a:ln w="9525" cap="flat">
              <a:noFill/>
              <a:prstDash val="solid"/>
              <a:miter/>
            </a:ln>
          </p:spPr>
          <p:txBody>
            <a:bodyPr rtlCol="0" anchor="ctr"/>
            <a:lstStyle/>
            <a:p>
              <a:endParaRPr lang="en-US"/>
            </a:p>
          </p:txBody>
        </p:sp>
        <p:sp>
          <p:nvSpPr>
            <p:cNvPr id="159" name="Freeform: Shape 158">
              <a:extLst>
                <a:ext uri="{FF2B5EF4-FFF2-40B4-BE49-F238E27FC236}">
                  <a16:creationId xmlns:a16="http://schemas.microsoft.com/office/drawing/2014/main" id="{6A79A241-1665-453E-ADD4-18892D4F85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481373"/>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160" name="Freeform: Shape 159">
              <a:extLst>
                <a:ext uri="{FF2B5EF4-FFF2-40B4-BE49-F238E27FC236}">
                  <a16:creationId xmlns:a16="http://schemas.microsoft.com/office/drawing/2014/main" id="{81EABE18-4189-4E07-93C9-9B76673E3E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540622"/>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61" name="Freeform: Shape 160">
              <a:extLst>
                <a:ext uri="{FF2B5EF4-FFF2-40B4-BE49-F238E27FC236}">
                  <a16:creationId xmlns:a16="http://schemas.microsoft.com/office/drawing/2014/main" id="{B658A0EE-6F09-4EF7-B5E7-F23A556BDA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54062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62" name="Freeform: Shape 161">
              <a:extLst>
                <a:ext uri="{FF2B5EF4-FFF2-40B4-BE49-F238E27FC236}">
                  <a16:creationId xmlns:a16="http://schemas.microsoft.com/office/drawing/2014/main" id="{15EB019C-C95B-4DE3-BD17-DC20F8007A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540626"/>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163" name="Freeform: Shape 162">
              <a:extLst>
                <a:ext uri="{FF2B5EF4-FFF2-40B4-BE49-F238E27FC236}">
                  <a16:creationId xmlns:a16="http://schemas.microsoft.com/office/drawing/2014/main" id="{2948B3ED-79C1-47C8-B712-0BFB5536C37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54062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64" name="Freeform: Shape 163">
              <a:extLst>
                <a:ext uri="{FF2B5EF4-FFF2-40B4-BE49-F238E27FC236}">
                  <a16:creationId xmlns:a16="http://schemas.microsoft.com/office/drawing/2014/main" id="{13387DB9-900B-422D-90F7-C5C7EB5D59B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54063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165" name="Freeform: Shape 164">
              <a:extLst>
                <a:ext uri="{FF2B5EF4-FFF2-40B4-BE49-F238E27FC236}">
                  <a16:creationId xmlns:a16="http://schemas.microsoft.com/office/drawing/2014/main" id="{48FDCCF3-E6D6-4CD0-9D47-02FE785C7A0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540631"/>
              <a:ext cx="14096" cy="14097"/>
            </a:xfrm>
            <a:custGeom>
              <a:avLst/>
              <a:gdLst>
                <a:gd name="connsiteX0" fmla="*/ 14097 w 14096"/>
                <a:gd name="connsiteY0" fmla="*/ 7048 h 14097"/>
                <a:gd name="connsiteX1" fmla="*/ 7048 w 14096"/>
                <a:gd name="connsiteY1" fmla="*/ 14097 h 14097"/>
                <a:gd name="connsiteX2" fmla="*/ 0 w 14096"/>
                <a:gd name="connsiteY2" fmla="*/ 7048 h 14097"/>
                <a:gd name="connsiteX3" fmla="*/ 7048 w 14096"/>
                <a:gd name="connsiteY3" fmla="*/ 0 h 14097"/>
                <a:gd name="connsiteX4" fmla="*/ 14097 w 14096"/>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8"/>
                  </a:moveTo>
                  <a:cubicBezTo>
                    <a:pt x="14097" y="10941"/>
                    <a:pt x="10941" y="14097"/>
                    <a:pt x="7048" y="14097"/>
                  </a:cubicBezTo>
                  <a:cubicBezTo>
                    <a:pt x="3156" y="14097"/>
                    <a:pt x="0" y="10941"/>
                    <a:pt x="0" y="7048"/>
                  </a:cubicBezTo>
                  <a:cubicBezTo>
                    <a:pt x="0" y="3156"/>
                    <a:pt x="3156" y="0"/>
                    <a:pt x="7048"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166" name="Freeform: Shape 165">
              <a:extLst>
                <a:ext uri="{FF2B5EF4-FFF2-40B4-BE49-F238E27FC236}">
                  <a16:creationId xmlns:a16="http://schemas.microsoft.com/office/drawing/2014/main" id="{BC14E8F6-33F6-47CE-9A24-EA71D71496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599781"/>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67" name="Freeform: Shape 166">
              <a:extLst>
                <a:ext uri="{FF2B5EF4-FFF2-40B4-BE49-F238E27FC236}">
                  <a16:creationId xmlns:a16="http://schemas.microsoft.com/office/drawing/2014/main" id="{F78CC38F-63FC-4552-B17B-8D79D3C8F8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599781"/>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68" name="Freeform: Shape 167">
              <a:extLst>
                <a:ext uri="{FF2B5EF4-FFF2-40B4-BE49-F238E27FC236}">
                  <a16:creationId xmlns:a16="http://schemas.microsoft.com/office/drawing/2014/main" id="{89042823-A002-49CE-B03D-ED1291DC13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599781"/>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169" name="Freeform: Shape 168">
              <a:extLst>
                <a:ext uri="{FF2B5EF4-FFF2-40B4-BE49-F238E27FC236}">
                  <a16:creationId xmlns:a16="http://schemas.microsoft.com/office/drawing/2014/main" id="{96EFC6CE-198B-489B-B1EE-72CE842628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599781"/>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70" name="Freeform: Shape 169">
              <a:extLst>
                <a:ext uri="{FF2B5EF4-FFF2-40B4-BE49-F238E27FC236}">
                  <a16:creationId xmlns:a16="http://schemas.microsoft.com/office/drawing/2014/main" id="{49FEA23D-54D9-45D7-9325-1E2F638C9C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59978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171" name="Freeform: Shape 170">
              <a:extLst>
                <a:ext uri="{FF2B5EF4-FFF2-40B4-BE49-F238E27FC236}">
                  <a16:creationId xmlns:a16="http://schemas.microsoft.com/office/drawing/2014/main" id="{2DB04EE3-370F-49CE-BCFE-C2999C3CF2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599782"/>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72" name="Freeform: Shape 171">
              <a:extLst>
                <a:ext uri="{FF2B5EF4-FFF2-40B4-BE49-F238E27FC236}">
                  <a16:creationId xmlns:a16="http://schemas.microsoft.com/office/drawing/2014/main" id="{8BCBCC34-797D-41A8-8AD1-7E03E1BBFF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659026"/>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73" name="Freeform: Shape 172">
              <a:extLst>
                <a:ext uri="{FF2B5EF4-FFF2-40B4-BE49-F238E27FC236}">
                  <a16:creationId xmlns:a16="http://schemas.microsoft.com/office/drawing/2014/main" id="{AFF5C1F8-0EDE-4835-89E6-1FCB2EA395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74" name="Freeform: Shape 173">
              <a:extLst>
                <a:ext uri="{FF2B5EF4-FFF2-40B4-BE49-F238E27FC236}">
                  <a16:creationId xmlns:a16="http://schemas.microsoft.com/office/drawing/2014/main" id="{6171D504-6300-457C-AFCC-064DBB3FCC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659026"/>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175" name="Freeform: Shape 174">
              <a:extLst>
                <a:ext uri="{FF2B5EF4-FFF2-40B4-BE49-F238E27FC236}">
                  <a16:creationId xmlns:a16="http://schemas.microsoft.com/office/drawing/2014/main" id="{62ACE739-C8C4-4495-B04C-C3AFC44811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76" name="Freeform: Shape 175">
              <a:extLst>
                <a:ext uri="{FF2B5EF4-FFF2-40B4-BE49-F238E27FC236}">
                  <a16:creationId xmlns:a16="http://schemas.microsoft.com/office/drawing/2014/main" id="{3F4771CD-CDCA-4FFE-8EF5-E42D1781E7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177" name="Freeform: Shape 176">
              <a:extLst>
                <a:ext uri="{FF2B5EF4-FFF2-40B4-BE49-F238E27FC236}">
                  <a16:creationId xmlns:a16="http://schemas.microsoft.com/office/drawing/2014/main" id="{A10C0BFE-A8F9-4E21-9DFD-37A4D26C62C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78" name="Freeform: Shape 177">
              <a:extLst>
                <a:ext uri="{FF2B5EF4-FFF2-40B4-BE49-F238E27FC236}">
                  <a16:creationId xmlns:a16="http://schemas.microsoft.com/office/drawing/2014/main" id="{4D8D4EF9-4EF7-4538-A4AE-439F9335EA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718177"/>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79" name="Freeform: Shape 178">
              <a:extLst>
                <a:ext uri="{FF2B5EF4-FFF2-40B4-BE49-F238E27FC236}">
                  <a16:creationId xmlns:a16="http://schemas.microsoft.com/office/drawing/2014/main" id="{7E0500AB-5662-43B9-95C2-2EC80CC54F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71817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80" name="Freeform: Shape 179">
              <a:extLst>
                <a:ext uri="{FF2B5EF4-FFF2-40B4-BE49-F238E27FC236}">
                  <a16:creationId xmlns:a16="http://schemas.microsoft.com/office/drawing/2014/main" id="{984021AD-A6A2-4CDA-A953-72FBA7598B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718177"/>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181" name="Freeform: Shape 180">
              <a:extLst>
                <a:ext uri="{FF2B5EF4-FFF2-40B4-BE49-F238E27FC236}">
                  <a16:creationId xmlns:a16="http://schemas.microsoft.com/office/drawing/2014/main" id="{FD1FBF47-CAC8-4385-9DC7-C9BB6167EA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71817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82" name="Freeform: Shape 181">
              <a:extLst>
                <a:ext uri="{FF2B5EF4-FFF2-40B4-BE49-F238E27FC236}">
                  <a16:creationId xmlns:a16="http://schemas.microsoft.com/office/drawing/2014/main" id="{FBAEE482-005F-4288-8D66-09EA246C45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718172"/>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183" name="Freeform: Shape 182">
              <a:extLst>
                <a:ext uri="{FF2B5EF4-FFF2-40B4-BE49-F238E27FC236}">
                  <a16:creationId xmlns:a16="http://schemas.microsoft.com/office/drawing/2014/main" id="{2C5DCF49-33DE-4AFF-818E-42F59F2804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71817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84" name="Freeform: Shape 183">
              <a:extLst>
                <a:ext uri="{FF2B5EF4-FFF2-40B4-BE49-F238E27FC236}">
                  <a16:creationId xmlns:a16="http://schemas.microsoft.com/office/drawing/2014/main" id="{866903F3-208B-46D5-925B-254DC74291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2" y="3777419"/>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85" name="Freeform: Shape 184">
              <a:extLst>
                <a:ext uri="{FF2B5EF4-FFF2-40B4-BE49-F238E27FC236}">
                  <a16:creationId xmlns:a16="http://schemas.microsoft.com/office/drawing/2014/main" id="{2550D219-E342-4A38-BB89-575C1EE7AA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2" y="3777419"/>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86" name="Freeform: Shape 185">
              <a:extLst>
                <a:ext uri="{FF2B5EF4-FFF2-40B4-BE49-F238E27FC236}">
                  <a16:creationId xmlns:a16="http://schemas.microsoft.com/office/drawing/2014/main" id="{5B5485FC-95D0-4660-9594-2C9BD3B776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8" y="3777419"/>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a:p>
          </p:txBody>
        </p:sp>
        <p:sp>
          <p:nvSpPr>
            <p:cNvPr id="187" name="Freeform: Shape 186">
              <a:extLst>
                <a:ext uri="{FF2B5EF4-FFF2-40B4-BE49-F238E27FC236}">
                  <a16:creationId xmlns:a16="http://schemas.microsoft.com/office/drawing/2014/main" id="{2EA358DA-C7E8-4DF8-B7D6-CC582956554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4" y="3777383"/>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88" name="Freeform: Shape 187">
              <a:extLst>
                <a:ext uri="{FF2B5EF4-FFF2-40B4-BE49-F238E27FC236}">
                  <a16:creationId xmlns:a16="http://schemas.microsoft.com/office/drawing/2014/main" id="{7990E8BB-4369-4845-8436-A6F3FE1D11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87" y="3777429"/>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a:p>
          </p:txBody>
        </p:sp>
        <p:sp>
          <p:nvSpPr>
            <p:cNvPr id="189" name="Freeform: Shape 188">
              <a:extLst>
                <a:ext uri="{FF2B5EF4-FFF2-40B4-BE49-F238E27FC236}">
                  <a16:creationId xmlns:a16="http://schemas.microsoft.com/office/drawing/2014/main" id="{D6C050C5-1951-434B-A7FE-D271E73F82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24" y="377742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41"/>
                    <a:pt x="10941" y="14097"/>
                    <a:pt x="7048" y="14097"/>
                  </a:cubicBezTo>
                  <a:cubicBezTo>
                    <a:pt x="3156" y="14097"/>
                    <a:pt x="0" y="10941"/>
                    <a:pt x="0" y="7048"/>
                  </a:cubicBezTo>
                  <a:cubicBezTo>
                    <a:pt x="0" y="3156"/>
                    <a:pt x="3156" y="0"/>
                    <a:pt x="7048" y="0"/>
                  </a:cubicBezTo>
                  <a:cubicBezTo>
                    <a:pt x="10941" y="0"/>
                    <a:pt x="14097" y="3156"/>
                    <a:pt x="14097" y="7048"/>
                  </a:cubicBezTo>
                  <a:close/>
                </a:path>
              </a:pathLst>
            </a:custGeom>
            <a:grpFill/>
            <a:ln w="9525" cap="flat">
              <a:noFill/>
              <a:prstDash val="solid"/>
              <a:miter/>
            </a:ln>
          </p:spPr>
          <p:txBody>
            <a:bodyPr rtlCol="0" anchor="ctr"/>
            <a:lstStyle/>
            <a:p>
              <a:endParaRPr lang="en-US" dirty="0"/>
            </a:p>
          </p:txBody>
        </p:sp>
      </p:grpSp>
      <p:grpSp>
        <p:nvGrpSpPr>
          <p:cNvPr id="191" name="Graphic 4">
            <a:extLst>
              <a:ext uri="{FF2B5EF4-FFF2-40B4-BE49-F238E27FC236}">
                <a16:creationId xmlns:a16="http://schemas.microsoft.com/office/drawing/2014/main" id="{773717CC-ECEE-4ABF-BA61-C59F4680177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680915" y="4748271"/>
            <a:ext cx="1330536" cy="1330521"/>
            <a:chOff x="5734037" y="3067039"/>
            <a:chExt cx="724483" cy="724489"/>
          </a:xfrm>
          <a:solidFill>
            <a:schemeClr val="tx1">
              <a:alpha val="60000"/>
            </a:schemeClr>
          </a:solidFill>
        </p:grpSpPr>
        <p:sp>
          <p:nvSpPr>
            <p:cNvPr id="192" name="Freeform: Shape 191">
              <a:extLst>
                <a:ext uri="{FF2B5EF4-FFF2-40B4-BE49-F238E27FC236}">
                  <a16:creationId xmlns:a16="http://schemas.microsoft.com/office/drawing/2014/main" id="{9A4FAE41-62DF-4B8E-BD66-8EC206E0E3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067039"/>
              <a:ext cx="14192" cy="14097"/>
            </a:xfrm>
            <a:custGeom>
              <a:avLst/>
              <a:gdLst>
                <a:gd name="connsiteX0" fmla="*/ 14192 w 14192"/>
                <a:gd name="connsiteY0" fmla="*/ 7049 h 14097"/>
                <a:gd name="connsiteX1" fmla="*/ 7144 w 14192"/>
                <a:gd name="connsiteY1" fmla="*/ 14097 h 14097"/>
                <a:gd name="connsiteX2" fmla="*/ 0 w 14192"/>
                <a:gd name="connsiteY2" fmla="*/ 7049 h 14097"/>
                <a:gd name="connsiteX3" fmla="*/ 7049 w 14192"/>
                <a:gd name="connsiteY3" fmla="*/ 0 h 14097"/>
                <a:gd name="connsiteX4" fmla="*/ 14192 w 14192"/>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9"/>
                  </a:moveTo>
                  <a:cubicBezTo>
                    <a:pt x="14192" y="10954"/>
                    <a:pt x="11049" y="14097"/>
                    <a:pt x="7144" y="14097"/>
                  </a:cubicBezTo>
                  <a:cubicBezTo>
                    <a:pt x="3239" y="14097"/>
                    <a:pt x="0" y="10954"/>
                    <a:pt x="0" y="7049"/>
                  </a:cubicBezTo>
                  <a:cubicBezTo>
                    <a:pt x="0" y="3143"/>
                    <a:pt x="3143" y="0"/>
                    <a:pt x="7049" y="0"/>
                  </a:cubicBezTo>
                  <a:cubicBezTo>
                    <a:pt x="10954" y="0"/>
                    <a:pt x="14192" y="3143"/>
                    <a:pt x="14192" y="7049"/>
                  </a:cubicBezTo>
                  <a:close/>
                </a:path>
              </a:pathLst>
            </a:custGeom>
            <a:grpFill/>
            <a:ln w="9525" cap="flat">
              <a:noFill/>
              <a:prstDash val="solid"/>
              <a:miter/>
            </a:ln>
          </p:spPr>
          <p:txBody>
            <a:bodyPr rtlCol="0" anchor="ctr"/>
            <a:lstStyle/>
            <a:p>
              <a:endParaRPr lang="en-US"/>
            </a:p>
          </p:txBody>
        </p:sp>
        <p:sp>
          <p:nvSpPr>
            <p:cNvPr id="193" name="Freeform: Shape 192">
              <a:extLst>
                <a:ext uri="{FF2B5EF4-FFF2-40B4-BE49-F238E27FC236}">
                  <a16:creationId xmlns:a16="http://schemas.microsoft.com/office/drawing/2014/main" id="{564C7F1F-5546-40DC-A16B-C9A3E457771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194" name="Freeform: Shape 193">
              <a:extLst>
                <a:ext uri="{FF2B5EF4-FFF2-40B4-BE49-F238E27FC236}">
                  <a16:creationId xmlns:a16="http://schemas.microsoft.com/office/drawing/2014/main" id="{45583216-FC24-4B75-9703-DBEC401FF89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95" name="Freeform: Shape 194">
              <a:extLst>
                <a:ext uri="{FF2B5EF4-FFF2-40B4-BE49-F238E27FC236}">
                  <a16:creationId xmlns:a16="http://schemas.microsoft.com/office/drawing/2014/main" id="{2FD0A70D-2E7E-4048-8145-0F45EDBBCE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96" name="Freeform: Shape 195">
              <a:extLst>
                <a:ext uri="{FF2B5EF4-FFF2-40B4-BE49-F238E27FC236}">
                  <a16:creationId xmlns:a16="http://schemas.microsoft.com/office/drawing/2014/main" id="{B703C78E-D176-4455-B7B5-2DB4F418DB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97" name="Freeform: Shape 196">
              <a:extLst>
                <a:ext uri="{FF2B5EF4-FFF2-40B4-BE49-F238E27FC236}">
                  <a16:creationId xmlns:a16="http://schemas.microsoft.com/office/drawing/2014/main" id="{AD23B98E-D1FB-4BD9-BA4A-060BC8266E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198" name="Freeform: Shape 197">
              <a:extLst>
                <a:ext uri="{FF2B5EF4-FFF2-40B4-BE49-F238E27FC236}">
                  <a16:creationId xmlns:a16="http://schemas.microsoft.com/office/drawing/2014/main" id="{C1541992-EEDB-4D6B-BDA9-B66E58A170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99" name="Freeform: Shape 198">
              <a:extLst>
                <a:ext uri="{FF2B5EF4-FFF2-40B4-BE49-F238E27FC236}">
                  <a16:creationId xmlns:a16="http://schemas.microsoft.com/office/drawing/2014/main" id="{08072B3B-B852-4186-ACFE-F614251324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126284"/>
              <a:ext cx="14192" cy="14097"/>
            </a:xfrm>
            <a:custGeom>
              <a:avLst/>
              <a:gdLst>
                <a:gd name="connsiteX0" fmla="*/ 14192 w 14192"/>
                <a:gd name="connsiteY0" fmla="*/ 7049 h 14097"/>
                <a:gd name="connsiteX1" fmla="*/ 7144 w 14192"/>
                <a:gd name="connsiteY1" fmla="*/ 14097 h 14097"/>
                <a:gd name="connsiteX2" fmla="*/ 0 w 14192"/>
                <a:gd name="connsiteY2" fmla="*/ 7049 h 14097"/>
                <a:gd name="connsiteX3" fmla="*/ 7049 w 14192"/>
                <a:gd name="connsiteY3" fmla="*/ 0 h 14097"/>
                <a:gd name="connsiteX4" fmla="*/ 14192 w 14192"/>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9"/>
                  </a:moveTo>
                  <a:cubicBezTo>
                    <a:pt x="14192" y="10954"/>
                    <a:pt x="11049" y="14097"/>
                    <a:pt x="7144" y="14097"/>
                  </a:cubicBezTo>
                  <a:cubicBezTo>
                    <a:pt x="3239" y="14097"/>
                    <a:pt x="0" y="10954"/>
                    <a:pt x="0" y="7049"/>
                  </a:cubicBezTo>
                  <a:cubicBezTo>
                    <a:pt x="0" y="3143"/>
                    <a:pt x="3143" y="0"/>
                    <a:pt x="7049" y="0"/>
                  </a:cubicBezTo>
                  <a:cubicBezTo>
                    <a:pt x="10954" y="0"/>
                    <a:pt x="14192" y="3143"/>
                    <a:pt x="14192" y="7049"/>
                  </a:cubicBezTo>
                  <a:close/>
                </a:path>
              </a:pathLst>
            </a:custGeom>
            <a:grpFill/>
            <a:ln w="9525" cap="flat">
              <a:noFill/>
              <a:prstDash val="solid"/>
              <a:miter/>
            </a:ln>
          </p:spPr>
          <p:txBody>
            <a:bodyPr rtlCol="0" anchor="ctr"/>
            <a:lstStyle/>
            <a:p>
              <a:endParaRPr lang="en-US"/>
            </a:p>
          </p:txBody>
        </p:sp>
        <p:sp>
          <p:nvSpPr>
            <p:cNvPr id="200" name="Freeform: Shape 199">
              <a:extLst>
                <a:ext uri="{FF2B5EF4-FFF2-40B4-BE49-F238E27FC236}">
                  <a16:creationId xmlns:a16="http://schemas.microsoft.com/office/drawing/2014/main" id="{7B5DD2CA-BCBA-4F3E-B472-840067686A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12628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01" name="Freeform: Shape 200">
              <a:extLst>
                <a:ext uri="{FF2B5EF4-FFF2-40B4-BE49-F238E27FC236}">
                  <a16:creationId xmlns:a16="http://schemas.microsoft.com/office/drawing/2014/main" id="{C7335DFE-05E4-4D45-B035-1D85E7648E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02" name="Freeform: Shape 201">
              <a:extLst>
                <a:ext uri="{FF2B5EF4-FFF2-40B4-BE49-F238E27FC236}">
                  <a16:creationId xmlns:a16="http://schemas.microsoft.com/office/drawing/2014/main" id="{ADCF9375-A092-491A-960D-A4DBB376C3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03" name="Freeform: Shape 202">
              <a:extLst>
                <a:ext uri="{FF2B5EF4-FFF2-40B4-BE49-F238E27FC236}">
                  <a16:creationId xmlns:a16="http://schemas.microsoft.com/office/drawing/2014/main" id="{95341599-7E99-490F-9AF8-07EAE5C8DB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04" name="Freeform: Shape 203">
              <a:extLst>
                <a:ext uri="{FF2B5EF4-FFF2-40B4-BE49-F238E27FC236}">
                  <a16:creationId xmlns:a16="http://schemas.microsoft.com/office/drawing/2014/main" id="{E1C55EB0-818A-46E6-8D53-5503100290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126284"/>
              <a:ext cx="14097" cy="14097"/>
            </a:xfrm>
            <a:custGeom>
              <a:avLst/>
              <a:gdLst>
                <a:gd name="connsiteX0" fmla="*/ 14097 w 14097"/>
                <a:gd name="connsiteY0" fmla="*/ 7049 h 14097"/>
                <a:gd name="connsiteX1" fmla="*/ 7048 w 14097"/>
                <a:gd name="connsiteY1" fmla="*/ 14097 h 14097"/>
                <a:gd name="connsiteX2" fmla="*/ 0 w 14097"/>
                <a:gd name="connsiteY2" fmla="*/ 7049 h 14097"/>
                <a:gd name="connsiteX3" fmla="*/ 7048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05" name="Freeform: Shape 204">
              <a:extLst>
                <a:ext uri="{FF2B5EF4-FFF2-40B4-BE49-F238E27FC236}">
                  <a16:creationId xmlns:a16="http://schemas.microsoft.com/office/drawing/2014/main" id="{319B036C-5BD8-4F3B-8935-96D50F410D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06" name="Freeform: Shape 205">
              <a:extLst>
                <a:ext uri="{FF2B5EF4-FFF2-40B4-BE49-F238E27FC236}">
                  <a16:creationId xmlns:a16="http://schemas.microsoft.com/office/drawing/2014/main" id="{A8445880-106C-4DC8-A250-D132F0D6F3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185434"/>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207" name="Freeform: Shape 206">
              <a:extLst>
                <a:ext uri="{FF2B5EF4-FFF2-40B4-BE49-F238E27FC236}">
                  <a16:creationId xmlns:a16="http://schemas.microsoft.com/office/drawing/2014/main" id="{952AA1DD-5DBE-43CD-9B85-63C7626929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18543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208" name="Freeform: Shape 207">
              <a:extLst>
                <a:ext uri="{FF2B5EF4-FFF2-40B4-BE49-F238E27FC236}">
                  <a16:creationId xmlns:a16="http://schemas.microsoft.com/office/drawing/2014/main" id="{2A412466-ED73-4944-83CE-224B1769C2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09" name="Freeform: Shape 208">
              <a:extLst>
                <a:ext uri="{FF2B5EF4-FFF2-40B4-BE49-F238E27FC236}">
                  <a16:creationId xmlns:a16="http://schemas.microsoft.com/office/drawing/2014/main" id="{807E195A-10DB-494C-A547-E1D0C6F616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10" name="Freeform: Shape 209">
              <a:extLst>
                <a:ext uri="{FF2B5EF4-FFF2-40B4-BE49-F238E27FC236}">
                  <a16:creationId xmlns:a16="http://schemas.microsoft.com/office/drawing/2014/main" id="{4CD4AECE-734D-4B90-984F-B2ABFA2B6F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11" name="Freeform: Shape 210">
              <a:extLst>
                <a:ext uri="{FF2B5EF4-FFF2-40B4-BE49-F238E27FC236}">
                  <a16:creationId xmlns:a16="http://schemas.microsoft.com/office/drawing/2014/main" id="{2927072E-8001-4AD1-A4C4-2EDBA3BF87B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18543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212" name="Freeform: Shape 211">
              <a:extLst>
                <a:ext uri="{FF2B5EF4-FFF2-40B4-BE49-F238E27FC236}">
                  <a16:creationId xmlns:a16="http://schemas.microsoft.com/office/drawing/2014/main" id="{499D6F50-E593-46A3-81D8-73389276B2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13" name="Freeform: Shape 212">
              <a:extLst>
                <a:ext uri="{FF2B5EF4-FFF2-40B4-BE49-F238E27FC236}">
                  <a16:creationId xmlns:a16="http://schemas.microsoft.com/office/drawing/2014/main" id="{7A96E600-84B4-452B-AE40-295FC5807E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244679"/>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214" name="Freeform: Shape 213">
              <a:extLst>
                <a:ext uri="{FF2B5EF4-FFF2-40B4-BE49-F238E27FC236}">
                  <a16:creationId xmlns:a16="http://schemas.microsoft.com/office/drawing/2014/main" id="{CBBA17AC-C1AB-4BFC-A051-457275D1D6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244677"/>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15" name="Freeform: Shape 214">
              <a:extLst>
                <a:ext uri="{FF2B5EF4-FFF2-40B4-BE49-F238E27FC236}">
                  <a16:creationId xmlns:a16="http://schemas.microsoft.com/office/drawing/2014/main" id="{488E850C-90D5-4D0F-A57D-7809327EF3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16" name="Freeform: Shape 215">
              <a:extLst>
                <a:ext uri="{FF2B5EF4-FFF2-40B4-BE49-F238E27FC236}">
                  <a16:creationId xmlns:a16="http://schemas.microsoft.com/office/drawing/2014/main" id="{9F98D808-AB13-4D8D-B4C5-9D32153462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17" name="Freeform: Shape 216">
              <a:extLst>
                <a:ext uri="{FF2B5EF4-FFF2-40B4-BE49-F238E27FC236}">
                  <a16:creationId xmlns:a16="http://schemas.microsoft.com/office/drawing/2014/main" id="{95AFFBC0-FF37-4117-86FA-21ABDA17AB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18" name="Freeform: Shape 217">
              <a:extLst>
                <a:ext uri="{FF2B5EF4-FFF2-40B4-BE49-F238E27FC236}">
                  <a16:creationId xmlns:a16="http://schemas.microsoft.com/office/drawing/2014/main" id="{ED0AC42A-17B0-4154-968C-CAE2A04C28B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244679"/>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19" name="Freeform: Shape 218">
              <a:extLst>
                <a:ext uri="{FF2B5EF4-FFF2-40B4-BE49-F238E27FC236}">
                  <a16:creationId xmlns:a16="http://schemas.microsoft.com/office/drawing/2014/main" id="{4A7A31A0-8490-4B9D-B9CC-7FF28053EB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20" name="Freeform: Shape 219">
              <a:extLst>
                <a:ext uri="{FF2B5EF4-FFF2-40B4-BE49-F238E27FC236}">
                  <a16:creationId xmlns:a16="http://schemas.microsoft.com/office/drawing/2014/main" id="{8188899C-6A74-43D8-B36C-F86B278C89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303829"/>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221" name="Freeform: Shape 220">
              <a:extLst>
                <a:ext uri="{FF2B5EF4-FFF2-40B4-BE49-F238E27FC236}">
                  <a16:creationId xmlns:a16="http://schemas.microsoft.com/office/drawing/2014/main" id="{1537EAA6-95B6-4674-A7B9-40F9AB7F593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303829"/>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22" name="Freeform: Shape 221">
              <a:extLst>
                <a:ext uri="{FF2B5EF4-FFF2-40B4-BE49-F238E27FC236}">
                  <a16:creationId xmlns:a16="http://schemas.microsoft.com/office/drawing/2014/main" id="{F4B29507-C08F-4764-B703-0EB33A0FAC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23" name="Freeform: Shape 222">
              <a:extLst>
                <a:ext uri="{FF2B5EF4-FFF2-40B4-BE49-F238E27FC236}">
                  <a16:creationId xmlns:a16="http://schemas.microsoft.com/office/drawing/2014/main" id="{4200E500-6A99-47FC-A30F-FA4C85DA8C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24" name="Freeform: Shape 223">
              <a:extLst>
                <a:ext uri="{FF2B5EF4-FFF2-40B4-BE49-F238E27FC236}">
                  <a16:creationId xmlns:a16="http://schemas.microsoft.com/office/drawing/2014/main" id="{9558677C-76AD-451F-AEEE-C5FEE4179C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25" name="Freeform: Shape 224">
              <a:extLst>
                <a:ext uri="{FF2B5EF4-FFF2-40B4-BE49-F238E27FC236}">
                  <a16:creationId xmlns:a16="http://schemas.microsoft.com/office/drawing/2014/main" id="{79E472E5-A81A-44E7-AEBA-C3A593497B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303829"/>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26" name="Freeform: Shape 225">
              <a:extLst>
                <a:ext uri="{FF2B5EF4-FFF2-40B4-BE49-F238E27FC236}">
                  <a16:creationId xmlns:a16="http://schemas.microsoft.com/office/drawing/2014/main" id="{5CD54F54-9E41-4635-A533-6CC6515E13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27" name="Freeform: Shape 226">
              <a:extLst>
                <a:ext uri="{FF2B5EF4-FFF2-40B4-BE49-F238E27FC236}">
                  <a16:creationId xmlns:a16="http://schemas.microsoft.com/office/drawing/2014/main" id="{B22D6F46-74C0-49D9-8CD8-BC125E973D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363074"/>
              <a:ext cx="14192" cy="14097"/>
            </a:xfrm>
            <a:custGeom>
              <a:avLst/>
              <a:gdLst>
                <a:gd name="connsiteX0" fmla="*/ 14192 w 14192"/>
                <a:gd name="connsiteY0" fmla="*/ 7048 h 14097"/>
                <a:gd name="connsiteX1" fmla="*/ 7144 w 14192"/>
                <a:gd name="connsiteY1" fmla="*/ 14097 h 14097"/>
                <a:gd name="connsiteX2" fmla="*/ 0 w 14192"/>
                <a:gd name="connsiteY2" fmla="*/ 7048 h 14097"/>
                <a:gd name="connsiteX3" fmla="*/ 7049 w 14192"/>
                <a:gd name="connsiteY3" fmla="*/ 0 h 14097"/>
                <a:gd name="connsiteX4" fmla="*/ 14192 w 14192"/>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228" name="Freeform: Shape 227">
              <a:extLst>
                <a:ext uri="{FF2B5EF4-FFF2-40B4-BE49-F238E27FC236}">
                  <a16:creationId xmlns:a16="http://schemas.microsoft.com/office/drawing/2014/main" id="{C6FAA6EC-EDF6-4522-ACD8-8D4F7FF872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36307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29" name="Freeform: Shape 228">
              <a:extLst>
                <a:ext uri="{FF2B5EF4-FFF2-40B4-BE49-F238E27FC236}">
                  <a16:creationId xmlns:a16="http://schemas.microsoft.com/office/drawing/2014/main" id="{5F8364DC-ED1A-482D-A418-7941B199CB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30" name="Freeform: Shape 229">
              <a:extLst>
                <a:ext uri="{FF2B5EF4-FFF2-40B4-BE49-F238E27FC236}">
                  <a16:creationId xmlns:a16="http://schemas.microsoft.com/office/drawing/2014/main" id="{1896D361-70A8-4528-940B-F306550F88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31" name="Freeform: Shape 230">
              <a:extLst>
                <a:ext uri="{FF2B5EF4-FFF2-40B4-BE49-F238E27FC236}">
                  <a16:creationId xmlns:a16="http://schemas.microsoft.com/office/drawing/2014/main" id="{4D1CB00A-0CE1-4E25-ADCE-9562845F54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32" name="Freeform: Shape 231">
              <a:extLst>
                <a:ext uri="{FF2B5EF4-FFF2-40B4-BE49-F238E27FC236}">
                  <a16:creationId xmlns:a16="http://schemas.microsoft.com/office/drawing/2014/main" id="{E1B6761E-B7C6-4218-B95F-F6DEC0066DB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363074"/>
              <a:ext cx="14097" cy="14097"/>
            </a:xfrm>
            <a:custGeom>
              <a:avLst/>
              <a:gdLst>
                <a:gd name="connsiteX0" fmla="*/ 14097 w 14097"/>
                <a:gd name="connsiteY0" fmla="*/ 7048 h 14097"/>
                <a:gd name="connsiteX1" fmla="*/ 7048 w 14097"/>
                <a:gd name="connsiteY1" fmla="*/ 14097 h 14097"/>
                <a:gd name="connsiteX2" fmla="*/ 0 w 14097"/>
                <a:gd name="connsiteY2" fmla="*/ 7048 h 14097"/>
                <a:gd name="connsiteX3" fmla="*/ 7048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33" name="Freeform: Shape 232">
              <a:extLst>
                <a:ext uri="{FF2B5EF4-FFF2-40B4-BE49-F238E27FC236}">
                  <a16:creationId xmlns:a16="http://schemas.microsoft.com/office/drawing/2014/main" id="{CA081177-DAC3-4667-91A1-4CC885D4A1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34" name="Freeform: Shape 233">
              <a:extLst>
                <a:ext uri="{FF2B5EF4-FFF2-40B4-BE49-F238E27FC236}">
                  <a16:creationId xmlns:a16="http://schemas.microsoft.com/office/drawing/2014/main" id="{435007DC-BB8D-43BA-9598-AE79AA262E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422225"/>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235" name="Freeform: Shape 234">
              <a:extLst>
                <a:ext uri="{FF2B5EF4-FFF2-40B4-BE49-F238E27FC236}">
                  <a16:creationId xmlns:a16="http://schemas.microsoft.com/office/drawing/2014/main" id="{46628B8A-02EC-44EF-B52C-5EBAFBCF9C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42222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36" name="Freeform: Shape 235">
              <a:extLst>
                <a:ext uri="{FF2B5EF4-FFF2-40B4-BE49-F238E27FC236}">
                  <a16:creationId xmlns:a16="http://schemas.microsoft.com/office/drawing/2014/main" id="{2DACEC99-8F4C-495C-8EAA-670A3A02ED7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37" name="Freeform: Shape 236">
              <a:extLst>
                <a:ext uri="{FF2B5EF4-FFF2-40B4-BE49-F238E27FC236}">
                  <a16:creationId xmlns:a16="http://schemas.microsoft.com/office/drawing/2014/main" id="{C8EFEAD4-1425-4357-9D8A-F326DABC6E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38" name="Freeform: Shape 237">
              <a:extLst>
                <a:ext uri="{FF2B5EF4-FFF2-40B4-BE49-F238E27FC236}">
                  <a16:creationId xmlns:a16="http://schemas.microsoft.com/office/drawing/2014/main" id="{FDA70E94-A082-47D4-B4F8-142AEF1DC3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39" name="Freeform: Shape 238">
              <a:extLst>
                <a:ext uri="{FF2B5EF4-FFF2-40B4-BE49-F238E27FC236}">
                  <a16:creationId xmlns:a16="http://schemas.microsoft.com/office/drawing/2014/main" id="{10E96E8A-1EEA-4F1D-8CFE-12DC9B9E7A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422225"/>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40" name="Freeform: Shape 239">
              <a:extLst>
                <a:ext uri="{FF2B5EF4-FFF2-40B4-BE49-F238E27FC236}">
                  <a16:creationId xmlns:a16="http://schemas.microsoft.com/office/drawing/2014/main" id="{B12D7CC4-A548-4FF7-A6B2-9151CFA9E3D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41" name="Freeform: Shape 240">
              <a:extLst>
                <a:ext uri="{FF2B5EF4-FFF2-40B4-BE49-F238E27FC236}">
                  <a16:creationId xmlns:a16="http://schemas.microsoft.com/office/drawing/2014/main" id="{CB3F1C68-B597-4669-87F8-C80124ABE0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6953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54"/>
                    <a:pt x="10954" y="14097"/>
                    <a:pt x="7049" y="14097"/>
                  </a:cubicBezTo>
                  <a:cubicBezTo>
                    <a:pt x="3143" y="14097"/>
                    <a:pt x="0" y="10954"/>
                    <a:pt x="0" y="7049"/>
                  </a:cubicBezTo>
                  <a:cubicBezTo>
                    <a:pt x="0" y="3143"/>
                    <a:pt x="3048" y="0"/>
                    <a:pt x="6953"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42" name="Freeform: Shape 241">
              <a:extLst>
                <a:ext uri="{FF2B5EF4-FFF2-40B4-BE49-F238E27FC236}">
                  <a16:creationId xmlns:a16="http://schemas.microsoft.com/office/drawing/2014/main" id="{A57037D2-0958-4F34-815F-C8CA7F86AE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43" name="Freeform: Shape 242">
              <a:extLst>
                <a:ext uri="{FF2B5EF4-FFF2-40B4-BE49-F238E27FC236}">
                  <a16:creationId xmlns:a16="http://schemas.microsoft.com/office/drawing/2014/main" id="{30AF3969-3F11-4157-B4B9-33B1314623E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067039"/>
              <a:ext cx="14096" cy="14097"/>
            </a:xfrm>
            <a:custGeom>
              <a:avLst/>
              <a:gdLst>
                <a:gd name="connsiteX0" fmla="*/ 14097 w 14096"/>
                <a:gd name="connsiteY0" fmla="*/ 7049 h 14097"/>
                <a:gd name="connsiteX1" fmla="*/ 7049 w 14096"/>
                <a:gd name="connsiteY1" fmla="*/ 14097 h 14097"/>
                <a:gd name="connsiteX2" fmla="*/ 0 w 14096"/>
                <a:gd name="connsiteY2" fmla="*/ 7049 h 14097"/>
                <a:gd name="connsiteX3" fmla="*/ 6953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9" y="14097"/>
                  </a:cubicBezTo>
                  <a:cubicBezTo>
                    <a:pt x="3143" y="14097"/>
                    <a:pt x="0" y="10954"/>
                    <a:pt x="0" y="7049"/>
                  </a:cubicBezTo>
                  <a:cubicBezTo>
                    <a:pt x="0" y="3143"/>
                    <a:pt x="3048" y="0"/>
                    <a:pt x="6953" y="0"/>
                  </a:cubicBezTo>
                  <a:cubicBezTo>
                    <a:pt x="10859" y="0"/>
                    <a:pt x="14097" y="3143"/>
                    <a:pt x="14097" y="7049"/>
                  </a:cubicBezTo>
                  <a:close/>
                </a:path>
              </a:pathLst>
            </a:custGeom>
            <a:grpFill/>
            <a:ln w="9525" cap="flat">
              <a:noFill/>
              <a:prstDash val="solid"/>
              <a:miter/>
            </a:ln>
          </p:spPr>
          <p:txBody>
            <a:bodyPr rtlCol="0" anchor="ctr"/>
            <a:lstStyle/>
            <a:p>
              <a:endParaRPr lang="en-US"/>
            </a:p>
          </p:txBody>
        </p:sp>
        <p:sp>
          <p:nvSpPr>
            <p:cNvPr id="244" name="Freeform: Shape 243">
              <a:extLst>
                <a:ext uri="{FF2B5EF4-FFF2-40B4-BE49-F238E27FC236}">
                  <a16:creationId xmlns:a16="http://schemas.microsoft.com/office/drawing/2014/main" id="{51D613E3-18F5-4426-ADEB-DEC123E16B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45" name="Freeform: Shape 244">
              <a:extLst>
                <a:ext uri="{FF2B5EF4-FFF2-40B4-BE49-F238E27FC236}">
                  <a16:creationId xmlns:a16="http://schemas.microsoft.com/office/drawing/2014/main" id="{1DC25548-A3A9-4018-A29B-6972D353F9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6953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048" y="0"/>
                    <a:pt x="6953" y="0"/>
                  </a:cubicBezTo>
                  <a:cubicBezTo>
                    <a:pt x="10858" y="0"/>
                    <a:pt x="14097" y="3143"/>
                    <a:pt x="14097" y="7049"/>
                  </a:cubicBezTo>
                  <a:close/>
                </a:path>
              </a:pathLst>
            </a:custGeom>
            <a:grpFill/>
            <a:ln w="9525" cap="flat">
              <a:noFill/>
              <a:prstDash val="solid"/>
              <a:miter/>
            </a:ln>
          </p:spPr>
          <p:txBody>
            <a:bodyPr rtlCol="0" anchor="ctr"/>
            <a:lstStyle/>
            <a:p>
              <a:endParaRPr lang="en-US"/>
            </a:p>
          </p:txBody>
        </p:sp>
        <p:sp>
          <p:nvSpPr>
            <p:cNvPr id="246" name="Freeform: Shape 245">
              <a:extLst>
                <a:ext uri="{FF2B5EF4-FFF2-40B4-BE49-F238E27FC236}">
                  <a16:creationId xmlns:a16="http://schemas.microsoft.com/office/drawing/2014/main" id="{7EDE6372-94D2-435D-BD43-A20072D807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247" name="Freeform: Shape 246">
              <a:extLst>
                <a:ext uri="{FF2B5EF4-FFF2-40B4-BE49-F238E27FC236}">
                  <a16:creationId xmlns:a16="http://schemas.microsoft.com/office/drawing/2014/main" id="{729575A6-77E2-4199-8F0A-27C89330A0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126281"/>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48" name="Freeform: Shape 247">
              <a:extLst>
                <a:ext uri="{FF2B5EF4-FFF2-40B4-BE49-F238E27FC236}">
                  <a16:creationId xmlns:a16="http://schemas.microsoft.com/office/drawing/2014/main" id="{12EB506D-59AD-4011-80F8-36A2BDB954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49" name="Freeform: Shape 248">
              <a:extLst>
                <a:ext uri="{FF2B5EF4-FFF2-40B4-BE49-F238E27FC236}">
                  <a16:creationId xmlns:a16="http://schemas.microsoft.com/office/drawing/2014/main" id="{92FD46FA-14EB-46A2-B4A3-ECD1F49BAC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126281"/>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a:p>
          </p:txBody>
        </p:sp>
        <p:sp>
          <p:nvSpPr>
            <p:cNvPr id="250" name="Freeform: Shape 249">
              <a:extLst>
                <a:ext uri="{FF2B5EF4-FFF2-40B4-BE49-F238E27FC236}">
                  <a16:creationId xmlns:a16="http://schemas.microsoft.com/office/drawing/2014/main" id="{1CD84E07-49A9-40E3-B34C-91C156C9C60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51" name="Freeform: Shape 250">
              <a:extLst>
                <a:ext uri="{FF2B5EF4-FFF2-40B4-BE49-F238E27FC236}">
                  <a16:creationId xmlns:a16="http://schemas.microsoft.com/office/drawing/2014/main" id="{F3090306-C384-44A0-8C38-77397133BA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a:p>
          </p:txBody>
        </p:sp>
        <p:sp>
          <p:nvSpPr>
            <p:cNvPr id="252" name="Freeform: Shape 251">
              <a:extLst>
                <a:ext uri="{FF2B5EF4-FFF2-40B4-BE49-F238E27FC236}">
                  <a16:creationId xmlns:a16="http://schemas.microsoft.com/office/drawing/2014/main" id="{3515E97E-31A4-4273-AB55-8EAD74CB9E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126283"/>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53" name="Freeform: Shape 252">
              <a:extLst>
                <a:ext uri="{FF2B5EF4-FFF2-40B4-BE49-F238E27FC236}">
                  <a16:creationId xmlns:a16="http://schemas.microsoft.com/office/drawing/2014/main" id="{792F63CA-0494-43E2-A0AA-37C35C8326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185433"/>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54" name="Freeform: Shape 253">
              <a:extLst>
                <a:ext uri="{FF2B5EF4-FFF2-40B4-BE49-F238E27FC236}">
                  <a16:creationId xmlns:a16="http://schemas.microsoft.com/office/drawing/2014/main" id="{5389A040-E4CC-4CE7-8B9F-40ECA9ACE1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55" name="Freeform: Shape 254">
              <a:extLst>
                <a:ext uri="{FF2B5EF4-FFF2-40B4-BE49-F238E27FC236}">
                  <a16:creationId xmlns:a16="http://schemas.microsoft.com/office/drawing/2014/main" id="{1BA51B23-705C-49BE-B606-8A9B623E0A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185433"/>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256" name="Freeform: Shape 255">
              <a:extLst>
                <a:ext uri="{FF2B5EF4-FFF2-40B4-BE49-F238E27FC236}">
                  <a16:creationId xmlns:a16="http://schemas.microsoft.com/office/drawing/2014/main" id="{B16EF17A-F451-4B5B-9052-33A9116E9DE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57" name="Freeform: Shape 256">
              <a:extLst>
                <a:ext uri="{FF2B5EF4-FFF2-40B4-BE49-F238E27FC236}">
                  <a16:creationId xmlns:a16="http://schemas.microsoft.com/office/drawing/2014/main" id="{1B20B7D1-27D7-4E1A-A317-E9E7A105A9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258" name="Freeform: Shape 257">
              <a:extLst>
                <a:ext uri="{FF2B5EF4-FFF2-40B4-BE49-F238E27FC236}">
                  <a16:creationId xmlns:a16="http://schemas.microsoft.com/office/drawing/2014/main" id="{1E3FADAF-FD1D-45B2-A40D-EBDD536E756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185432"/>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259" name="Freeform: Shape 258">
              <a:extLst>
                <a:ext uri="{FF2B5EF4-FFF2-40B4-BE49-F238E27FC236}">
                  <a16:creationId xmlns:a16="http://schemas.microsoft.com/office/drawing/2014/main" id="{301257BA-BCE2-4479-A04F-A9DBFAF928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244676"/>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60" name="Freeform: Shape 259">
              <a:extLst>
                <a:ext uri="{FF2B5EF4-FFF2-40B4-BE49-F238E27FC236}">
                  <a16:creationId xmlns:a16="http://schemas.microsoft.com/office/drawing/2014/main" id="{619D0ABC-04D9-405A-A52F-5EEC01762A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61" name="Freeform: Shape 260">
              <a:extLst>
                <a:ext uri="{FF2B5EF4-FFF2-40B4-BE49-F238E27FC236}">
                  <a16:creationId xmlns:a16="http://schemas.microsoft.com/office/drawing/2014/main" id="{123AE5C7-608A-47A7-B7A1-55662B70BF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244676"/>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a:p>
          </p:txBody>
        </p:sp>
        <p:sp>
          <p:nvSpPr>
            <p:cNvPr id="262" name="Freeform: Shape 261">
              <a:extLst>
                <a:ext uri="{FF2B5EF4-FFF2-40B4-BE49-F238E27FC236}">
                  <a16:creationId xmlns:a16="http://schemas.microsoft.com/office/drawing/2014/main" id="{957BDA1A-3081-45EB-A31E-3F98EC6DC30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63" name="Freeform: Shape 262">
              <a:extLst>
                <a:ext uri="{FF2B5EF4-FFF2-40B4-BE49-F238E27FC236}">
                  <a16:creationId xmlns:a16="http://schemas.microsoft.com/office/drawing/2014/main" id="{683DDA50-C794-4DC5-8297-CFDEB8DCB4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a:p>
          </p:txBody>
        </p:sp>
        <p:sp>
          <p:nvSpPr>
            <p:cNvPr id="264" name="Freeform: Shape 263">
              <a:extLst>
                <a:ext uri="{FF2B5EF4-FFF2-40B4-BE49-F238E27FC236}">
                  <a16:creationId xmlns:a16="http://schemas.microsoft.com/office/drawing/2014/main" id="{FA42024A-A832-4635-9CE6-B968232CE8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24467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65" name="Freeform: Shape 264">
              <a:extLst>
                <a:ext uri="{FF2B5EF4-FFF2-40B4-BE49-F238E27FC236}">
                  <a16:creationId xmlns:a16="http://schemas.microsoft.com/office/drawing/2014/main" id="{564D00AA-3E68-4F56-80A0-08D5DFFB61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303829"/>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66" name="Freeform: Shape 265">
              <a:extLst>
                <a:ext uri="{FF2B5EF4-FFF2-40B4-BE49-F238E27FC236}">
                  <a16:creationId xmlns:a16="http://schemas.microsoft.com/office/drawing/2014/main" id="{D988A711-E3E8-4172-AFE1-60E93FF10AF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67" name="Freeform: Shape 266">
              <a:extLst>
                <a:ext uri="{FF2B5EF4-FFF2-40B4-BE49-F238E27FC236}">
                  <a16:creationId xmlns:a16="http://schemas.microsoft.com/office/drawing/2014/main" id="{7A89FF34-EE34-461C-A3EF-73AC3801B9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303829"/>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268" name="Freeform: Shape 267">
              <a:extLst>
                <a:ext uri="{FF2B5EF4-FFF2-40B4-BE49-F238E27FC236}">
                  <a16:creationId xmlns:a16="http://schemas.microsoft.com/office/drawing/2014/main" id="{80D55E43-BE59-444D-B32B-9C0306A126B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69" name="Freeform: Shape 268">
              <a:extLst>
                <a:ext uri="{FF2B5EF4-FFF2-40B4-BE49-F238E27FC236}">
                  <a16:creationId xmlns:a16="http://schemas.microsoft.com/office/drawing/2014/main" id="{639C823F-B16B-4DF7-BA6E-0D832AAB27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270" name="Freeform: Shape 269">
              <a:extLst>
                <a:ext uri="{FF2B5EF4-FFF2-40B4-BE49-F238E27FC236}">
                  <a16:creationId xmlns:a16="http://schemas.microsoft.com/office/drawing/2014/main" id="{2E623C08-172F-41EA-90CB-59ED0D583B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71" name="Freeform: Shape 270">
              <a:extLst>
                <a:ext uri="{FF2B5EF4-FFF2-40B4-BE49-F238E27FC236}">
                  <a16:creationId xmlns:a16="http://schemas.microsoft.com/office/drawing/2014/main" id="{94C0577F-0FF9-47D5-8C6D-FC7B4CC318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36307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72" name="Freeform: Shape 271">
              <a:extLst>
                <a:ext uri="{FF2B5EF4-FFF2-40B4-BE49-F238E27FC236}">
                  <a16:creationId xmlns:a16="http://schemas.microsoft.com/office/drawing/2014/main" id="{30C80E9D-7909-4C52-ACAD-80FF874F993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73" name="Freeform: Shape 272">
              <a:extLst>
                <a:ext uri="{FF2B5EF4-FFF2-40B4-BE49-F238E27FC236}">
                  <a16:creationId xmlns:a16="http://schemas.microsoft.com/office/drawing/2014/main" id="{2B9598CE-4E74-4A54-BAB8-59379D2114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363072"/>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a:p>
          </p:txBody>
        </p:sp>
        <p:sp>
          <p:nvSpPr>
            <p:cNvPr id="274" name="Freeform: Shape 273">
              <a:extLst>
                <a:ext uri="{FF2B5EF4-FFF2-40B4-BE49-F238E27FC236}">
                  <a16:creationId xmlns:a16="http://schemas.microsoft.com/office/drawing/2014/main" id="{E7188EAA-47E1-4B73-8682-C74A0421BE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75" name="Freeform: Shape 274">
              <a:extLst>
                <a:ext uri="{FF2B5EF4-FFF2-40B4-BE49-F238E27FC236}">
                  <a16:creationId xmlns:a16="http://schemas.microsoft.com/office/drawing/2014/main" id="{36900E8B-61F2-411F-B29F-A9CDC6E811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a:p>
          </p:txBody>
        </p:sp>
        <p:sp>
          <p:nvSpPr>
            <p:cNvPr id="276" name="Freeform: Shape 275">
              <a:extLst>
                <a:ext uri="{FF2B5EF4-FFF2-40B4-BE49-F238E27FC236}">
                  <a16:creationId xmlns:a16="http://schemas.microsoft.com/office/drawing/2014/main" id="{0A25598A-334A-487D-9604-4753EAE81EC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363074"/>
              <a:ext cx="14096" cy="14097"/>
            </a:xfrm>
            <a:custGeom>
              <a:avLst/>
              <a:gdLst>
                <a:gd name="connsiteX0" fmla="*/ 14097 w 14096"/>
                <a:gd name="connsiteY0" fmla="*/ 7048 h 14097"/>
                <a:gd name="connsiteX1" fmla="*/ 7048 w 14096"/>
                <a:gd name="connsiteY1" fmla="*/ 14097 h 14097"/>
                <a:gd name="connsiteX2" fmla="*/ 0 w 14096"/>
                <a:gd name="connsiteY2" fmla="*/ 7048 h 14097"/>
                <a:gd name="connsiteX3" fmla="*/ 7048 w 14096"/>
                <a:gd name="connsiteY3" fmla="*/ 0 h 14097"/>
                <a:gd name="connsiteX4" fmla="*/ 14097 w 14096"/>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77" name="Freeform: Shape 276">
              <a:extLst>
                <a:ext uri="{FF2B5EF4-FFF2-40B4-BE49-F238E27FC236}">
                  <a16:creationId xmlns:a16="http://schemas.microsoft.com/office/drawing/2014/main" id="{C8DBE472-045A-491C-AB7C-4153EE2B00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42222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78" name="Freeform: Shape 277">
              <a:extLst>
                <a:ext uri="{FF2B5EF4-FFF2-40B4-BE49-F238E27FC236}">
                  <a16:creationId xmlns:a16="http://schemas.microsoft.com/office/drawing/2014/main" id="{2F6DD374-5D5F-48BB-8135-8F37EE2C23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79" name="Freeform: Shape 278">
              <a:extLst>
                <a:ext uri="{FF2B5EF4-FFF2-40B4-BE49-F238E27FC236}">
                  <a16:creationId xmlns:a16="http://schemas.microsoft.com/office/drawing/2014/main" id="{386B8A5A-00D0-4291-937B-931B3F19CD4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422225"/>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280" name="Freeform: Shape 279">
              <a:extLst>
                <a:ext uri="{FF2B5EF4-FFF2-40B4-BE49-F238E27FC236}">
                  <a16:creationId xmlns:a16="http://schemas.microsoft.com/office/drawing/2014/main" id="{89C10BFA-8067-495D-810E-1F4085F7B4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81" name="Freeform: Shape 280">
              <a:extLst>
                <a:ext uri="{FF2B5EF4-FFF2-40B4-BE49-F238E27FC236}">
                  <a16:creationId xmlns:a16="http://schemas.microsoft.com/office/drawing/2014/main" id="{51F94E69-8294-4AB3-A457-3BD4ACF085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282" name="Freeform: Shape 281">
              <a:extLst>
                <a:ext uri="{FF2B5EF4-FFF2-40B4-BE49-F238E27FC236}">
                  <a16:creationId xmlns:a16="http://schemas.microsoft.com/office/drawing/2014/main" id="{AD2859C5-45C5-4EE2-8272-0FA7A02353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42222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83" name="Freeform: Shape 282">
              <a:extLst>
                <a:ext uri="{FF2B5EF4-FFF2-40B4-BE49-F238E27FC236}">
                  <a16:creationId xmlns:a16="http://schemas.microsoft.com/office/drawing/2014/main" id="{14AFB321-1B9D-41AF-9686-8C689A3F4B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481374"/>
              <a:ext cx="14192" cy="14096"/>
            </a:xfrm>
            <a:custGeom>
              <a:avLst/>
              <a:gdLst>
                <a:gd name="connsiteX0" fmla="*/ 14192 w 14192"/>
                <a:gd name="connsiteY0" fmla="*/ 7049 h 14096"/>
                <a:gd name="connsiteX1" fmla="*/ 7144 w 14192"/>
                <a:gd name="connsiteY1" fmla="*/ 14097 h 14096"/>
                <a:gd name="connsiteX2" fmla="*/ 0 w 14192"/>
                <a:gd name="connsiteY2" fmla="*/ 7049 h 14096"/>
                <a:gd name="connsiteX3" fmla="*/ 7049 w 14192"/>
                <a:gd name="connsiteY3" fmla="*/ 0 h 14096"/>
                <a:gd name="connsiteX4" fmla="*/ 14192 w 14192"/>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9"/>
                  </a:moveTo>
                  <a:cubicBezTo>
                    <a:pt x="14192" y="10954"/>
                    <a:pt x="11049" y="14097"/>
                    <a:pt x="7144" y="14097"/>
                  </a:cubicBezTo>
                  <a:cubicBezTo>
                    <a:pt x="3239" y="14097"/>
                    <a:pt x="0" y="11049"/>
                    <a:pt x="0" y="7049"/>
                  </a:cubicBezTo>
                  <a:cubicBezTo>
                    <a:pt x="0" y="3048"/>
                    <a:pt x="3143" y="0"/>
                    <a:pt x="7049" y="0"/>
                  </a:cubicBezTo>
                  <a:cubicBezTo>
                    <a:pt x="10954" y="0"/>
                    <a:pt x="14192" y="3143"/>
                    <a:pt x="14192" y="7049"/>
                  </a:cubicBezTo>
                  <a:close/>
                </a:path>
              </a:pathLst>
            </a:custGeom>
            <a:grpFill/>
            <a:ln w="9525" cap="flat">
              <a:noFill/>
              <a:prstDash val="solid"/>
              <a:miter/>
            </a:ln>
          </p:spPr>
          <p:txBody>
            <a:bodyPr rtlCol="0" anchor="ctr"/>
            <a:lstStyle/>
            <a:p>
              <a:endParaRPr lang="en-US"/>
            </a:p>
          </p:txBody>
        </p:sp>
        <p:sp>
          <p:nvSpPr>
            <p:cNvPr id="284" name="Freeform: Shape 283">
              <a:extLst>
                <a:ext uri="{FF2B5EF4-FFF2-40B4-BE49-F238E27FC236}">
                  <a16:creationId xmlns:a16="http://schemas.microsoft.com/office/drawing/2014/main" id="{5C4403F4-D893-4E4C-8DFE-E79AE6A62A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48137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285" name="Freeform: Shape 284">
              <a:extLst>
                <a:ext uri="{FF2B5EF4-FFF2-40B4-BE49-F238E27FC236}">
                  <a16:creationId xmlns:a16="http://schemas.microsoft.com/office/drawing/2014/main" id="{BA894316-677B-4B51-AF19-0D3FAF96A7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86" name="Freeform: Shape 285">
              <a:extLst>
                <a:ext uri="{FF2B5EF4-FFF2-40B4-BE49-F238E27FC236}">
                  <a16:creationId xmlns:a16="http://schemas.microsoft.com/office/drawing/2014/main" id="{07FDE9AD-8F5A-44B0-AC7E-30148150D0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87" name="Freeform: Shape 286">
              <a:extLst>
                <a:ext uri="{FF2B5EF4-FFF2-40B4-BE49-F238E27FC236}">
                  <a16:creationId xmlns:a16="http://schemas.microsoft.com/office/drawing/2014/main" id="{A4D0E6BA-489D-4EA4-994E-225F7D078BC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88" name="Freeform: Shape 287">
              <a:extLst>
                <a:ext uri="{FF2B5EF4-FFF2-40B4-BE49-F238E27FC236}">
                  <a16:creationId xmlns:a16="http://schemas.microsoft.com/office/drawing/2014/main" id="{7EDFBCCB-EC92-4860-BBDB-2EC6355FEE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48137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289" name="Freeform: Shape 288">
              <a:extLst>
                <a:ext uri="{FF2B5EF4-FFF2-40B4-BE49-F238E27FC236}">
                  <a16:creationId xmlns:a16="http://schemas.microsoft.com/office/drawing/2014/main" id="{459DBA8E-2EB0-4C51-A161-2C595B89D4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90" name="Freeform: Shape 289">
              <a:extLst>
                <a:ext uri="{FF2B5EF4-FFF2-40B4-BE49-F238E27FC236}">
                  <a16:creationId xmlns:a16="http://schemas.microsoft.com/office/drawing/2014/main" id="{FB1BA285-9A95-49B7-A098-F38400D92B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54062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291" name="Freeform: Shape 290">
              <a:extLst>
                <a:ext uri="{FF2B5EF4-FFF2-40B4-BE49-F238E27FC236}">
                  <a16:creationId xmlns:a16="http://schemas.microsoft.com/office/drawing/2014/main" id="{D29C405E-90F5-4AB5-8B5F-3CA2F1815A6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540620"/>
              <a:ext cx="14097" cy="14097"/>
            </a:xfrm>
            <a:custGeom>
              <a:avLst/>
              <a:gdLst>
                <a:gd name="connsiteX0" fmla="*/ 14097 w 14097"/>
                <a:gd name="connsiteY0" fmla="*/ 7048 h 14097"/>
                <a:gd name="connsiteX1" fmla="*/ 7049 w 14097"/>
                <a:gd name="connsiteY1" fmla="*/ 14097 h 14097"/>
                <a:gd name="connsiteX2" fmla="*/ 0 w 14097"/>
                <a:gd name="connsiteY2" fmla="*/ 7048 h 14097"/>
                <a:gd name="connsiteX3" fmla="*/ 7049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292" name="Freeform: Shape 291">
              <a:extLst>
                <a:ext uri="{FF2B5EF4-FFF2-40B4-BE49-F238E27FC236}">
                  <a16:creationId xmlns:a16="http://schemas.microsoft.com/office/drawing/2014/main" id="{F7214FFD-3321-412F-9CA5-4BC6E874F9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93" name="Freeform: Shape 292">
              <a:extLst>
                <a:ext uri="{FF2B5EF4-FFF2-40B4-BE49-F238E27FC236}">
                  <a16:creationId xmlns:a16="http://schemas.microsoft.com/office/drawing/2014/main" id="{5F16C3D8-64A1-443D-92A7-EA97518A63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94" name="Freeform: Shape 293">
              <a:extLst>
                <a:ext uri="{FF2B5EF4-FFF2-40B4-BE49-F238E27FC236}">
                  <a16:creationId xmlns:a16="http://schemas.microsoft.com/office/drawing/2014/main" id="{7E4EFAB9-436A-4B6B-A16B-8DA3F614A8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95" name="Freeform: Shape 294">
              <a:extLst>
                <a:ext uri="{FF2B5EF4-FFF2-40B4-BE49-F238E27FC236}">
                  <a16:creationId xmlns:a16="http://schemas.microsoft.com/office/drawing/2014/main" id="{037DDFC3-D7A5-443D-8417-D723296DA7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540620"/>
              <a:ext cx="14097" cy="14097"/>
            </a:xfrm>
            <a:custGeom>
              <a:avLst/>
              <a:gdLst>
                <a:gd name="connsiteX0" fmla="*/ 14097 w 14097"/>
                <a:gd name="connsiteY0" fmla="*/ 7048 h 14097"/>
                <a:gd name="connsiteX1" fmla="*/ 7049 w 14097"/>
                <a:gd name="connsiteY1" fmla="*/ 14097 h 14097"/>
                <a:gd name="connsiteX2" fmla="*/ 0 w 14097"/>
                <a:gd name="connsiteY2" fmla="*/ 7048 h 14097"/>
                <a:gd name="connsiteX3" fmla="*/ 7049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296" name="Freeform: Shape 295">
              <a:extLst>
                <a:ext uri="{FF2B5EF4-FFF2-40B4-BE49-F238E27FC236}">
                  <a16:creationId xmlns:a16="http://schemas.microsoft.com/office/drawing/2014/main" id="{253AC142-F4B4-47E8-BBEE-F7D0F8547F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97" name="Freeform: Shape 296">
              <a:extLst>
                <a:ext uri="{FF2B5EF4-FFF2-40B4-BE49-F238E27FC236}">
                  <a16:creationId xmlns:a16="http://schemas.microsoft.com/office/drawing/2014/main" id="{890AAA82-94E2-41D0-AE92-9C87195CCB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59977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298" name="Freeform: Shape 297">
              <a:extLst>
                <a:ext uri="{FF2B5EF4-FFF2-40B4-BE49-F238E27FC236}">
                  <a16:creationId xmlns:a16="http://schemas.microsoft.com/office/drawing/2014/main" id="{FD33B856-EF4E-40FC-BDA0-9E26203D03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59977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99" name="Freeform: Shape 298">
              <a:extLst>
                <a:ext uri="{FF2B5EF4-FFF2-40B4-BE49-F238E27FC236}">
                  <a16:creationId xmlns:a16="http://schemas.microsoft.com/office/drawing/2014/main" id="{24AEBF58-C8A2-4D00-9AFB-B5012AEA369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00" name="Freeform: Shape 299">
              <a:extLst>
                <a:ext uri="{FF2B5EF4-FFF2-40B4-BE49-F238E27FC236}">
                  <a16:creationId xmlns:a16="http://schemas.microsoft.com/office/drawing/2014/main" id="{21270E55-4211-4529-BDC3-29B80BDF50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01" name="Freeform: Shape 300">
              <a:extLst>
                <a:ext uri="{FF2B5EF4-FFF2-40B4-BE49-F238E27FC236}">
                  <a16:creationId xmlns:a16="http://schemas.microsoft.com/office/drawing/2014/main" id="{16DD7E91-EFBB-4DD7-B30F-4A13C20BED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02" name="Freeform: Shape 301">
              <a:extLst>
                <a:ext uri="{FF2B5EF4-FFF2-40B4-BE49-F238E27FC236}">
                  <a16:creationId xmlns:a16="http://schemas.microsoft.com/office/drawing/2014/main" id="{96260F31-66FB-4E2C-801E-701C2B859AA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599770"/>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03" name="Freeform: Shape 302">
              <a:extLst>
                <a:ext uri="{FF2B5EF4-FFF2-40B4-BE49-F238E27FC236}">
                  <a16:creationId xmlns:a16="http://schemas.microsoft.com/office/drawing/2014/main" id="{B5FEE1C9-3961-4400-AD3E-B5AD93A4748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04" name="Freeform: Shape 303">
              <a:extLst>
                <a:ext uri="{FF2B5EF4-FFF2-40B4-BE49-F238E27FC236}">
                  <a16:creationId xmlns:a16="http://schemas.microsoft.com/office/drawing/2014/main" id="{34E1BE05-269F-4A13-99FE-2A973A0E773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7" y="3659014"/>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305" name="Freeform: Shape 304">
              <a:extLst>
                <a:ext uri="{FF2B5EF4-FFF2-40B4-BE49-F238E27FC236}">
                  <a16:creationId xmlns:a16="http://schemas.microsoft.com/office/drawing/2014/main" id="{2D591FBD-65C6-46C4-AF19-875D652DCF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2" y="3659014"/>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06" name="Freeform: Shape 305">
              <a:extLst>
                <a:ext uri="{FF2B5EF4-FFF2-40B4-BE49-F238E27FC236}">
                  <a16:creationId xmlns:a16="http://schemas.microsoft.com/office/drawing/2014/main" id="{85F7E635-CB45-4346-BBFB-10FF0576AF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2"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07" name="Freeform: Shape 306">
              <a:extLst>
                <a:ext uri="{FF2B5EF4-FFF2-40B4-BE49-F238E27FC236}">
                  <a16:creationId xmlns:a16="http://schemas.microsoft.com/office/drawing/2014/main" id="{3BDAC885-F0B3-4D66-8587-4384652983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08" name="Freeform: Shape 307">
              <a:extLst>
                <a:ext uri="{FF2B5EF4-FFF2-40B4-BE49-F238E27FC236}">
                  <a16:creationId xmlns:a16="http://schemas.microsoft.com/office/drawing/2014/main" id="{3427A7E1-71C9-42CC-9CAF-53642DC4D0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09" name="Freeform: Shape 308">
              <a:extLst>
                <a:ext uri="{FF2B5EF4-FFF2-40B4-BE49-F238E27FC236}">
                  <a16:creationId xmlns:a16="http://schemas.microsoft.com/office/drawing/2014/main" id="{20BF60C4-2E5D-473E-96B6-D22BB8536F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659014"/>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10" name="Freeform: Shape 309">
              <a:extLst>
                <a:ext uri="{FF2B5EF4-FFF2-40B4-BE49-F238E27FC236}">
                  <a16:creationId xmlns:a16="http://schemas.microsoft.com/office/drawing/2014/main" id="{C4703732-1088-4448-ACC0-D8BD901B2C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11" name="Freeform: Shape 310">
              <a:extLst>
                <a:ext uri="{FF2B5EF4-FFF2-40B4-BE49-F238E27FC236}">
                  <a16:creationId xmlns:a16="http://schemas.microsoft.com/office/drawing/2014/main" id="{6777D706-23BF-4962-98D3-D5AE7DF4EC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9" y="3718165"/>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312" name="Freeform: Shape 311">
              <a:extLst>
                <a:ext uri="{FF2B5EF4-FFF2-40B4-BE49-F238E27FC236}">
                  <a16:creationId xmlns:a16="http://schemas.microsoft.com/office/drawing/2014/main" id="{783FF777-4C59-44D0-9441-2B40E0A70E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4" y="371816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13" name="Freeform: Shape 312">
              <a:extLst>
                <a:ext uri="{FF2B5EF4-FFF2-40B4-BE49-F238E27FC236}">
                  <a16:creationId xmlns:a16="http://schemas.microsoft.com/office/drawing/2014/main" id="{2037F33C-65F4-44B6-9CB2-D32D1552C6C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4"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14" name="Freeform: Shape 313">
              <a:extLst>
                <a:ext uri="{FF2B5EF4-FFF2-40B4-BE49-F238E27FC236}">
                  <a16:creationId xmlns:a16="http://schemas.microsoft.com/office/drawing/2014/main" id="{E73BA403-F3FD-4D76-A516-5698375D64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9"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15" name="Freeform: Shape 314">
              <a:extLst>
                <a:ext uri="{FF2B5EF4-FFF2-40B4-BE49-F238E27FC236}">
                  <a16:creationId xmlns:a16="http://schemas.microsoft.com/office/drawing/2014/main" id="{0AF0D29B-415A-4327-A4B4-B5DC8F0AC0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9"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16" name="Freeform: Shape 315">
              <a:extLst>
                <a:ext uri="{FF2B5EF4-FFF2-40B4-BE49-F238E27FC236}">
                  <a16:creationId xmlns:a16="http://schemas.microsoft.com/office/drawing/2014/main" id="{374A9388-F55E-4F94-817D-5BFF0B59E7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718165"/>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17" name="Freeform: Shape 316">
              <a:extLst>
                <a:ext uri="{FF2B5EF4-FFF2-40B4-BE49-F238E27FC236}">
                  <a16:creationId xmlns:a16="http://schemas.microsoft.com/office/drawing/2014/main" id="{30C52183-F223-4E0A-B713-C91589CEB8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5"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18" name="Freeform: Shape 317">
              <a:extLst>
                <a:ext uri="{FF2B5EF4-FFF2-40B4-BE49-F238E27FC236}">
                  <a16:creationId xmlns:a16="http://schemas.microsoft.com/office/drawing/2014/main" id="{A6BEE030-DC6B-4CB1-A01B-95CC825525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40" y="377741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319" name="Freeform: Shape 318">
              <a:extLst>
                <a:ext uri="{FF2B5EF4-FFF2-40B4-BE49-F238E27FC236}">
                  <a16:creationId xmlns:a16="http://schemas.microsoft.com/office/drawing/2014/main" id="{2D41CF67-37BB-443C-85CF-2A05174FD47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5" y="377741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320" name="Freeform: Shape 319">
              <a:extLst>
                <a:ext uri="{FF2B5EF4-FFF2-40B4-BE49-F238E27FC236}">
                  <a16:creationId xmlns:a16="http://schemas.microsoft.com/office/drawing/2014/main" id="{65A449CF-396F-45B8-B268-6824A4E89B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6"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21" name="Freeform: Shape 320">
              <a:extLst>
                <a:ext uri="{FF2B5EF4-FFF2-40B4-BE49-F238E27FC236}">
                  <a16:creationId xmlns:a16="http://schemas.microsoft.com/office/drawing/2014/main" id="{9C20A7EF-7013-4D6C-ADD8-868A931DF2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83"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22" name="Freeform: Shape 321">
              <a:extLst>
                <a:ext uri="{FF2B5EF4-FFF2-40B4-BE49-F238E27FC236}">
                  <a16:creationId xmlns:a16="http://schemas.microsoft.com/office/drawing/2014/main" id="{F787692C-3BA9-4D4D-82F8-E497797AAE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35"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23" name="Freeform: Shape 322">
              <a:extLst>
                <a:ext uri="{FF2B5EF4-FFF2-40B4-BE49-F238E27FC236}">
                  <a16:creationId xmlns:a16="http://schemas.microsoft.com/office/drawing/2014/main" id="{A6D539D6-A55E-40F5-83AC-A773405241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82" y="377741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324" name="Freeform: Shape 323">
              <a:extLst>
                <a:ext uri="{FF2B5EF4-FFF2-40B4-BE49-F238E27FC236}">
                  <a16:creationId xmlns:a16="http://schemas.microsoft.com/office/drawing/2014/main" id="{D4D7922F-CA55-4202-B99F-ED303E7044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31"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25" name="Freeform: Shape 324">
              <a:extLst>
                <a:ext uri="{FF2B5EF4-FFF2-40B4-BE49-F238E27FC236}">
                  <a16:creationId xmlns:a16="http://schemas.microsoft.com/office/drawing/2014/main" id="{4120C846-A602-4B6C-9C07-11D2B0F8A4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481374"/>
              <a:ext cx="14097" cy="14096"/>
            </a:xfrm>
            <a:custGeom>
              <a:avLst/>
              <a:gdLst>
                <a:gd name="connsiteX0" fmla="*/ 14097 w 14097"/>
                <a:gd name="connsiteY0" fmla="*/ 7049 h 14096"/>
                <a:gd name="connsiteX1" fmla="*/ 7049 w 14097"/>
                <a:gd name="connsiteY1" fmla="*/ 14097 h 14096"/>
                <a:gd name="connsiteX2" fmla="*/ 0 w 14097"/>
                <a:gd name="connsiteY2" fmla="*/ 7049 h 14096"/>
                <a:gd name="connsiteX3" fmla="*/ 7049 w 14097"/>
                <a:gd name="connsiteY3" fmla="*/ 0 h 14096"/>
                <a:gd name="connsiteX4" fmla="*/ 14097 w 14097"/>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9"/>
                  </a:moveTo>
                  <a:cubicBezTo>
                    <a:pt x="14097" y="10954"/>
                    <a:pt x="10954" y="14097"/>
                    <a:pt x="7049" y="14097"/>
                  </a:cubicBezTo>
                  <a:cubicBezTo>
                    <a:pt x="3143" y="14097"/>
                    <a:pt x="0" y="10954"/>
                    <a:pt x="0" y="7049"/>
                  </a:cubicBezTo>
                  <a:cubicBezTo>
                    <a:pt x="0" y="3143"/>
                    <a:pt x="3143" y="0"/>
                    <a:pt x="7049"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326" name="Freeform: Shape 325">
              <a:extLst>
                <a:ext uri="{FF2B5EF4-FFF2-40B4-BE49-F238E27FC236}">
                  <a16:creationId xmlns:a16="http://schemas.microsoft.com/office/drawing/2014/main" id="{84B5D527-4684-45F5-84CE-73642492DB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327" name="Freeform: Shape 326">
              <a:extLst>
                <a:ext uri="{FF2B5EF4-FFF2-40B4-BE49-F238E27FC236}">
                  <a16:creationId xmlns:a16="http://schemas.microsoft.com/office/drawing/2014/main" id="{FF31CF21-8169-4D45-A115-9CF8D37189D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481374"/>
              <a:ext cx="14096" cy="14096"/>
            </a:xfrm>
            <a:custGeom>
              <a:avLst/>
              <a:gdLst>
                <a:gd name="connsiteX0" fmla="*/ 14097 w 14096"/>
                <a:gd name="connsiteY0" fmla="*/ 7049 h 14096"/>
                <a:gd name="connsiteX1" fmla="*/ 7049 w 14096"/>
                <a:gd name="connsiteY1" fmla="*/ 14097 h 14096"/>
                <a:gd name="connsiteX2" fmla="*/ 0 w 14096"/>
                <a:gd name="connsiteY2" fmla="*/ 7049 h 14096"/>
                <a:gd name="connsiteX3" fmla="*/ 7049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9" y="14097"/>
                  </a:cubicBezTo>
                  <a:cubicBezTo>
                    <a:pt x="3143" y="14097"/>
                    <a:pt x="0" y="10954"/>
                    <a:pt x="0" y="7049"/>
                  </a:cubicBezTo>
                  <a:cubicBezTo>
                    <a:pt x="0" y="3143"/>
                    <a:pt x="3143" y="0"/>
                    <a:pt x="7049" y="0"/>
                  </a:cubicBezTo>
                  <a:cubicBezTo>
                    <a:pt x="10859" y="0"/>
                    <a:pt x="14097" y="3143"/>
                    <a:pt x="14097" y="7049"/>
                  </a:cubicBezTo>
                  <a:close/>
                </a:path>
              </a:pathLst>
            </a:custGeom>
            <a:grpFill/>
            <a:ln w="9525" cap="flat">
              <a:noFill/>
              <a:prstDash val="solid"/>
              <a:miter/>
            </a:ln>
          </p:spPr>
          <p:txBody>
            <a:bodyPr rtlCol="0" anchor="ctr"/>
            <a:lstStyle/>
            <a:p>
              <a:endParaRPr lang="en-US"/>
            </a:p>
          </p:txBody>
        </p:sp>
        <p:sp>
          <p:nvSpPr>
            <p:cNvPr id="328" name="Freeform: Shape 327">
              <a:extLst>
                <a:ext uri="{FF2B5EF4-FFF2-40B4-BE49-F238E27FC236}">
                  <a16:creationId xmlns:a16="http://schemas.microsoft.com/office/drawing/2014/main" id="{DA8762B9-9CD8-4676-93F5-6C9358A940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329" name="Freeform: Shape 328">
              <a:extLst>
                <a:ext uri="{FF2B5EF4-FFF2-40B4-BE49-F238E27FC236}">
                  <a16:creationId xmlns:a16="http://schemas.microsoft.com/office/drawing/2014/main" id="{A183E80A-70D1-4F52-A92D-D396648CCB7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858" y="0"/>
                    <a:pt x="14097" y="3143"/>
                    <a:pt x="14097" y="7049"/>
                  </a:cubicBezTo>
                  <a:close/>
                </a:path>
              </a:pathLst>
            </a:custGeom>
            <a:grpFill/>
            <a:ln w="9525" cap="flat">
              <a:noFill/>
              <a:prstDash val="solid"/>
              <a:miter/>
            </a:ln>
          </p:spPr>
          <p:txBody>
            <a:bodyPr rtlCol="0" anchor="ctr"/>
            <a:lstStyle/>
            <a:p>
              <a:endParaRPr lang="en-US"/>
            </a:p>
          </p:txBody>
        </p:sp>
        <p:sp>
          <p:nvSpPr>
            <p:cNvPr id="330" name="Freeform: Shape 329">
              <a:extLst>
                <a:ext uri="{FF2B5EF4-FFF2-40B4-BE49-F238E27FC236}">
                  <a16:creationId xmlns:a16="http://schemas.microsoft.com/office/drawing/2014/main" id="{83FBB0F7-E17E-4890-9B66-3625BA1468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481373"/>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331" name="Freeform: Shape 330">
              <a:extLst>
                <a:ext uri="{FF2B5EF4-FFF2-40B4-BE49-F238E27FC236}">
                  <a16:creationId xmlns:a16="http://schemas.microsoft.com/office/drawing/2014/main" id="{708E7BF1-2D4D-44AB-A5CC-0ED91B8462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540622"/>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32" name="Freeform: Shape 331">
              <a:extLst>
                <a:ext uri="{FF2B5EF4-FFF2-40B4-BE49-F238E27FC236}">
                  <a16:creationId xmlns:a16="http://schemas.microsoft.com/office/drawing/2014/main" id="{4B468C4E-6F63-4172-AE1F-8965744DBC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54062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33" name="Freeform: Shape 332">
              <a:extLst>
                <a:ext uri="{FF2B5EF4-FFF2-40B4-BE49-F238E27FC236}">
                  <a16:creationId xmlns:a16="http://schemas.microsoft.com/office/drawing/2014/main" id="{974C7149-F567-4D55-8F48-511DCF3A81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540626"/>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334" name="Freeform: Shape 333">
              <a:extLst>
                <a:ext uri="{FF2B5EF4-FFF2-40B4-BE49-F238E27FC236}">
                  <a16:creationId xmlns:a16="http://schemas.microsoft.com/office/drawing/2014/main" id="{54A551FA-7E10-4D28-9A10-B9A06C0780E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54062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35" name="Freeform: Shape 334">
              <a:extLst>
                <a:ext uri="{FF2B5EF4-FFF2-40B4-BE49-F238E27FC236}">
                  <a16:creationId xmlns:a16="http://schemas.microsoft.com/office/drawing/2014/main" id="{1D04F3C0-CE2C-4B8D-A5BD-0E994FD8D97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54063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336" name="Freeform: Shape 335">
              <a:extLst>
                <a:ext uri="{FF2B5EF4-FFF2-40B4-BE49-F238E27FC236}">
                  <a16:creationId xmlns:a16="http://schemas.microsoft.com/office/drawing/2014/main" id="{D2EA9230-DD52-48A9-B268-56744EA506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540631"/>
              <a:ext cx="14096" cy="14097"/>
            </a:xfrm>
            <a:custGeom>
              <a:avLst/>
              <a:gdLst>
                <a:gd name="connsiteX0" fmla="*/ 14097 w 14096"/>
                <a:gd name="connsiteY0" fmla="*/ 7048 h 14097"/>
                <a:gd name="connsiteX1" fmla="*/ 7048 w 14096"/>
                <a:gd name="connsiteY1" fmla="*/ 14097 h 14097"/>
                <a:gd name="connsiteX2" fmla="*/ 0 w 14096"/>
                <a:gd name="connsiteY2" fmla="*/ 7048 h 14097"/>
                <a:gd name="connsiteX3" fmla="*/ 7048 w 14096"/>
                <a:gd name="connsiteY3" fmla="*/ 0 h 14097"/>
                <a:gd name="connsiteX4" fmla="*/ 14097 w 14096"/>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8"/>
                  </a:moveTo>
                  <a:cubicBezTo>
                    <a:pt x="14097" y="10941"/>
                    <a:pt x="10941" y="14097"/>
                    <a:pt x="7048" y="14097"/>
                  </a:cubicBezTo>
                  <a:cubicBezTo>
                    <a:pt x="3156" y="14097"/>
                    <a:pt x="0" y="10941"/>
                    <a:pt x="0" y="7048"/>
                  </a:cubicBezTo>
                  <a:cubicBezTo>
                    <a:pt x="0" y="3156"/>
                    <a:pt x="3156" y="0"/>
                    <a:pt x="7048"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337" name="Freeform: Shape 336">
              <a:extLst>
                <a:ext uri="{FF2B5EF4-FFF2-40B4-BE49-F238E27FC236}">
                  <a16:creationId xmlns:a16="http://schemas.microsoft.com/office/drawing/2014/main" id="{043A05F5-A8CF-4D01-AF12-95D1ECAE460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599781"/>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38" name="Freeform: Shape 337">
              <a:extLst>
                <a:ext uri="{FF2B5EF4-FFF2-40B4-BE49-F238E27FC236}">
                  <a16:creationId xmlns:a16="http://schemas.microsoft.com/office/drawing/2014/main" id="{1F47C6BC-BD1A-4291-B018-05E5A72E4B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599781"/>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39" name="Freeform: Shape 338">
              <a:extLst>
                <a:ext uri="{FF2B5EF4-FFF2-40B4-BE49-F238E27FC236}">
                  <a16:creationId xmlns:a16="http://schemas.microsoft.com/office/drawing/2014/main" id="{E5B89844-FD17-4048-A3F5-35E390C6EF7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599781"/>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340" name="Freeform: Shape 339">
              <a:extLst>
                <a:ext uri="{FF2B5EF4-FFF2-40B4-BE49-F238E27FC236}">
                  <a16:creationId xmlns:a16="http://schemas.microsoft.com/office/drawing/2014/main" id="{B5593F34-8B0E-4D34-9781-B594E2F5D7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599781"/>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41" name="Freeform: Shape 340">
              <a:extLst>
                <a:ext uri="{FF2B5EF4-FFF2-40B4-BE49-F238E27FC236}">
                  <a16:creationId xmlns:a16="http://schemas.microsoft.com/office/drawing/2014/main" id="{4428E4BB-2263-4D19-8254-C9B54B8565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59978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342" name="Freeform: Shape 341">
              <a:extLst>
                <a:ext uri="{FF2B5EF4-FFF2-40B4-BE49-F238E27FC236}">
                  <a16:creationId xmlns:a16="http://schemas.microsoft.com/office/drawing/2014/main" id="{2366216E-6EA2-4872-8370-C5EC22520F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599782"/>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43" name="Freeform: Shape 342">
              <a:extLst>
                <a:ext uri="{FF2B5EF4-FFF2-40B4-BE49-F238E27FC236}">
                  <a16:creationId xmlns:a16="http://schemas.microsoft.com/office/drawing/2014/main" id="{D66F8E3F-BF33-4F99-A1F0-EB5885BF2C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659026"/>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44" name="Freeform: Shape 343">
              <a:extLst>
                <a:ext uri="{FF2B5EF4-FFF2-40B4-BE49-F238E27FC236}">
                  <a16:creationId xmlns:a16="http://schemas.microsoft.com/office/drawing/2014/main" id="{EB506747-ED9D-43EA-BD67-DF7971849E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45" name="Freeform: Shape 344">
              <a:extLst>
                <a:ext uri="{FF2B5EF4-FFF2-40B4-BE49-F238E27FC236}">
                  <a16:creationId xmlns:a16="http://schemas.microsoft.com/office/drawing/2014/main" id="{AC803CE8-FFF7-40EA-AF62-102724C3247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659026"/>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346" name="Freeform: Shape 345">
              <a:extLst>
                <a:ext uri="{FF2B5EF4-FFF2-40B4-BE49-F238E27FC236}">
                  <a16:creationId xmlns:a16="http://schemas.microsoft.com/office/drawing/2014/main" id="{7EF6FFCA-06CC-4395-AEB0-425719A42D8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47" name="Freeform: Shape 346">
              <a:extLst>
                <a:ext uri="{FF2B5EF4-FFF2-40B4-BE49-F238E27FC236}">
                  <a16:creationId xmlns:a16="http://schemas.microsoft.com/office/drawing/2014/main" id="{0D95F285-AAC0-4F32-8665-2677878BD3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348" name="Freeform: Shape 347">
              <a:extLst>
                <a:ext uri="{FF2B5EF4-FFF2-40B4-BE49-F238E27FC236}">
                  <a16:creationId xmlns:a16="http://schemas.microsoft.com/office/drawing/2014/main" id="{8DFCCA2E-BF12-4D26-A5A4-A03387546A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49" name="Freeform: Shape 348">
              <a:extLst>
                <a:ext uri="{FF2B5EF4-FFF2-40B4-BE49-F238E27FC236}">
                  <a16:creationId xmlns:a16="http://schemas.microsoft.com/office/drawing/2014/main" id="{2ABEAC60-6AC3-4D6A-95F9-2E79F6BE00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718177"/>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50" name="Freeform: Shape 349">
              <a:extLst>
                <a:ext uri="{FF2B5EF4-FFF2-40B4-BE49-F238E27FC236}">
                  <a16:creationId xmlns:a16="http://schemas.microsoft.com/office/drawing/2014/main" id="{FA6015B7-49FE-4729-B2F4-585F0F305F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71817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51" name="Freeform: Shape 350">
              <a:extLst>
                <a:ext uri="{FF2B5EF4-FFF2-40B4-BE49-F238E27FC236}">
                  <a16:creationId xmlns:a16="http://schemas.microsoft.com/office/drawing/2014/main" id="{D611DEB1-76FE-4625-9449-88E52D15F43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718177"/>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352" name="Freeform: Shape 351">
              <a:extLst>
                <a:ext uri="{FF2B5EF4-FFF2-40B4-BE49-F238E27FC236}">
                  <a16:creationId xmlns:a16="http://schemas.microsoft.com/office/drawing/2014/main" id="{97F031C1-1AA7-4CA7-ADD3-E0577626E1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71817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53" name="Freeform: Shape 352">
              <a:extLst>
                <a:ext uri="{FF2B5EF4-FFF2-40B4-BE49-F238E27FC236}">
                  <a16:creationId xmlns:a16="http://schemas.microsoft.com/office/drawing/2014/main" id="{96F5D0CB-22E6-4536-8403-F42527F31F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718172"/>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354" name="Freeform: Shape 353">
              <a:extLst>
                <a:ext uri="{FF2B5EF4-FFF2-40B4-BE49-F238E27FC236}">
                  <a16:creationId xmlns:a16="http://schemas.microsoft.com/office/drawing/2014/main" id="{A32718AB-7401-4F66-9C77-E06C3CF7CD8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71817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55" name="Freeform: Shape 354">
              <a:extLst>
                <a:ext uri="{FF2B5EF4-FFF2-40B4-BE49-F238E27FC236}">
                  <a16:creationId xmlns:a16="http://schemas.microsoft.com/office/drawing/2014/main" id="{85B6B5F1-D1E4-45A3-8117-348D02D2A3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2" y="3777419"/>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56" name="Freeform: Shape 355">
              <a:extLst>
                <a:ext uri="{FF2B5EF4-FFF2-40B4-BE49-F238E27FC236}">
                  <a16:creationId xmlns:a16="http://schemas.microsoft.com/office/drawing/2014/main" id="{534869FD-184C-42DB-B9DA-293DB67E5E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2" y="3777419"/>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57" name="Freeform: Shape 356">
              <a:extLst>
                <a:ext uri="{FF2B5EF4-FFF2-40B4-BE49-F238E27FC236}">
                  <a16:creationId xmlns:a16="http://schemas.microsoft.com/office/drawing/2014/main" id="{A781504F-CAFD-4201-B288-8B4A809B43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8" y="3777419"/>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a:p>
          </p:txBody>
        </p:sp>
        <p:sp>
          <p:nvSpPr>
            <p:cNvPr id="358" name="Freeform: Shape 357">
              <a:extLst>
                <a:ext uri="{FF2B5EF4-FFF2-40B4-BE49-F238E27FC236}">
                  <a16:creationId xmlns:a16="http://schemas.microsoft.com/office/drawing/2014/main" id="{D9FC8348-2BA6-4631-8AA7-D63CD898C5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4" y="3777383"/>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59" name="Freeform: Shape 358">
              <a:extLst>
                <a:ext uri="{FF2B5EF4-FFF2-40B4-BE49-F238E27FC236}">
                  <a16:creationId xmlns:a16="http://schemas.microsoft.com/office/drawing/2014/main" id="{C1AF95A2-64EA-45E2-A43B-1EBD569109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87" y="3777429"/>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a:p>
          </p:txBody>
        </p:sp>
        <p:sp>
          <p:nvSpPr>
            <p:cNvPr id="360" name="Freeform: Shape 359">
              <a:extLst>
                <a:ext uri="{FF2B5EF4-FFF2-40B4-BE49-F238E27FC236}">
                  <a16:creationId xmlns:a16="http://schemas.microsoft.com/office/drawing/2014/main" id="{CFC80050-240D-434A-BFCB-DE4DA4FAFB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24" y="377742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41"/>
                    <a:pt x="10941" y="14097"/>
                    <a:pt x="7048" y="14097"/>
                  </a:cubicBezTo>
                  <a:cubicBezTo>
                    <a:pt x="3156" y="14097"/>
                    <a:pt x="0" y="10941"/>
                    <a:pt x="0" y="7048"/>
                  </a:cubicBezTo>
                  <a:cubicBezTo>
                    <a:pt x="0" y="3156"/>
                    <a:pt x="3156" y="0"/>
                    <a:pt x="7048" y="0"/>
                  </a:cubicBezTo>
                  <a:cubicBezTo>
                    <a:pt x="10941" y="0"/>
                    <a:pt x="14097" y="3156"/>
                    <a:pt x="14097" y="7048"/>
                  </a:cubicBezTo>
                  <a:close/>
                </a:path>
              </a:pathLst>
            </a:custGeom>
            <a:grpFill/>
            <a:ln w="9525" cap="flat">
              <a:noFill/>
              <a:prstDash val="solid"/>
              <a:miter/>
            </a:ln>
          </p:spPr>
          <p:txBody>
            <a:bodyPr rtlCol="0" anchor="ctr"/>
            <a:lstStyle/>
            <a:p>
              <a:endParaRPr lang="en-US" dirty="0"/>
            </a:p>
          </p:txBody>
        </p:sp>
      </p:grpSp>
      <p:sp>
        <p:nvSpPr>
          <p:cNvPr id="3" name="内容占位符 2">
            <a:extLst>
              <a:ext uri="{FF2B5EF4-FFF2-40B4-BE49-F238E27FC236}">
                <a16:creationId xmlns:a16="http://schemas.microsoft.com/office/drawing/2014/main" id="{F4DABBCF-A545-324D-AEF6-528DC8E4CF23}"/>
              </a:ext>
            </a:extLst>
          </p:cNvPr>
          <p:cNvSpPr>
            <a:spLocks noGrp="1"/>
          </p:cNvSpPr>
          <p:nvPr>
            <p:ph idx="1"/>
          </p:nvPr>
        </p:nvSpPr>
        <p:spPr>
          <a:xfrm>
            <a:off x="6477270" y="1130846"/>
            <a:ext cx="4974771" cy="4351338"/>
          </a:xfrm>
        </p:spPr>
        <p:txBody>
          <a:bodyPr>
            <a:normAutofit/>
          </a:bodyPr>
          <a:lstStyle/>
          <a:p>
            <a:pPr marL="0" indent="0">
              <a:lnSpc>
                <a:spcPct val="100000"/>
              </a:lnSpc>
              <a:buNone/>
            </a:pPr>
            <a:r>
              <a:rPr kumimoji="1" lang="en-US" altLang="zh-CN" sz="2600" dirty="0"/>
              <a:t>Since Chinese students live abroad for a few years, we find Chinese food is the most popular food in the world. When we go to Chinses restaurant, there are not only Chinese in, also other countries people. </a:t>
            </a:r>
            <a:endParaRPr kumimoji="1" lang="zh-CN" altLang="en-US" sz="2600" dirty="0"/>
          </a:p>
        </p:txBody>
      </p:sp>
    </p:spTree>
    <p:extLst>
      <p:ext uri="{BB962C8B-B14F-4D97-AF65-F5344CB8AC3E}">
        <p14:creationId xmlns:p14="http://schemas.microsoft.com/office/powerpoint/2010/main" val="24594021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5A0118C5-4F8D-4CF4-BADD-53FEACC6C4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0" name="Oval 9">
            <a:extLst>
              <a:ext uri="{FF2B5EF4-FFF2-40B4-BE49-F238E27FC236}">
                <a16:creationId xmlns:a16="http://schemas.microsoft.com/office/drawing/2014/main" id="{A99050EE-26AF-4253-BD50-F0FCD965A8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0284" y="575361"/>
            <a:ext cx="5707277" cy="5707277"/>
          </a:xfrm>
          <a:prstGeom prst="ellipse">
            <a:avLst/>
          </a:prstGeom>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标题 1">
            <a:extLst>
              <a:ext uri="{FF2B5EF4-FFF2-40B4-BE49-F238E27FC236}">
                <a16:creationId xmlns:a16="http://schemas.microsoft.com/office/drawing/2014/main" id="{BEE1727F-2421-2C4D-8329-38CCB0F4CBAC}"/>
              </a:ext>
            </a:extLst>
          </p:cNvPr>
          <p:cNvSpPr>
            <a:spLocks noGrp="1"/>
          </p:cNvSpPr>
          <p:nvPr>
            <p:ph type="title"/>
          </p:nvPr>
        </p:nvSpPr>
        <p:spPr>
          <a:xfrm>
            <a:off x="838200" y="1748452"/>
            <a:ext cx="4974771" cy="3587786"/>
          </a:xfrm>
        </p:spPr>
        <p:txBody>
          <a:bodyPr>
            <a:normAutofit/>
          </a:bodyPr>
          <a:lstStyle/>
          <a:p>
            <a:pPr algn="ctr"/>
            <a:r>
              <a:rPr kumimoji="1" lang="en-US" altLang="zh-CN" dirty="0"/>
              <a:t>Plan</a:t>
            </a:r>
            <a:endParaRPr kumimoji="1" lang="zh-CN" altLang="en-US"/>
          </a:p>
        </p:txBody>
      </p:sp>
      <p:grpSp>
        <p:nvGrpSpPr>
          <p:cNvPr id="12" name="Graphic 190">
            <a:extLst>
              <a:ext uri="{FF2B5EF4-FFF2-40B4-BE49-F238E27FC236}">
                <a16:creationId xmlns:a16="http://schemas.microsoft.com/office/drawing/2014/main" id="{00E015F5-1A99-4E40-BC3D-7707802996B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93117" y="1193254"/>
            <a:ext cx="1291642" cy="429215"/>
            <a:chOff x="2504802" y="1755501"/>
            <a:chExt cx="1598829" cy="531293"/>
          </a:xfrm>
          <a:solidFill>
            <a:schemeClr val="tx1"/>
          </a:solidFill>
        </p:grpSpPr>
        <p:sp>
          <p:nvSpPr>
            <p:cNvPr id="13" name="Freeform: Shape 12">
              <a:extLst>
                <a:ext uri="{FF2B5EF4-FFF2-40B4-BE49-F238E27FC236}">
                  <a16:creationId xmlns:a16="http://schemas.microsoft.com/office/drawing/2014/main" id="{3FE6F571-2BB7-46DA-A3D9-B32ADDC16A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04802" y="2113855"/>
              <a:ext cx="1598614" cy="172939"/>
            </a:xfrm>
            <a:custGeom>
              <a:avLst/>
              <a:gdLst>
                <a:gd name="connsiteX0" fmla="*/ 1248648 w 1598614"/>
                <a:gd name="connsiteY0" fmla="*/ 172939 h 172939"/>
                <a:gd name="connsiteX1" fmla="*/ 1123031 w 1598614"/>
                <a:gd name="connsiteY1" fmla="*/ 92708 h 172939"/>
                <a:gd name="connsiteX2" fmla="*/ 1024085 w 1598614"/>
                <a:gd name="connsiteY2" fmla="*/ 29469 h 172939"/>
                <a:gd name="connsiteX3" fmla="*/ 925140 w 1598614"/>
                <a:gd name="connsiteY3" fmla="*/ 92708 h 172939"/>
                <a:gd name="connsiteX4" fmla="*/ 799522 w 1598614"/>
                <a:gd name="connsiteY4" fmla="*/ 172939 h 172939"/>
                <a:gd name="connsiteX5" fmla="*/ 799522 w 1598614"/>
                <a:gd name="connsiteY5" fmla="*/ 172939 h 172939"/>
                <a:gd name="connsiteX6" fmla="*/ 673905 w 1598614"/>
                <a:gd name="connsiteY6" fmla="*/ 92708 h 172939"/>
                <a:gd name="connsiteX7" fmla="*/ 574959 w 1598614"/>
                <a:gd name="connsiteY7" fmla="*/ 29469 h 172939"/>
                <a:gd name="connsiteX8" fmla="*/ 476014 w 1598614"/>
                <a:gd name="connsiteY8" fmla="*/ 92708 h 172939"/>
                <a:gd name="connsiteX9" fmla="*/ 350396 w 1598614"/>
                <a:gd name="connsiteY9" fmla="*/ 172939 h 172939"/>
                <a:gd name="connsiteX10" fmla="*/ 224778 w 1598614"/>
                <a:gd name="connsiteY10" fmla="*/ 92708 h 172939"/>
                <a:gd name="connsiteX11" fmla="*/ 125833 w 1598614"/>
                <a:gd name="connsiteY11" fmla="*/ 29469 h 172939"/>
                <a:gd name="connsiteX12" fmla="*/ 26887 w 1598614"/>
                <a:gd name="connsiteY12" fmla="*/ 92708 h 172939"/>
                <a:gd name="connsiteX13" fmla="*/ 0 w 1598614"/>
                <a:gd name="connsiteY13" fmla="*/ 80232 h 172939"/>
                <a:gd name="connsiteX14" fmla="*/ 125618 w 1598614"/>
                <a:gd name="connsiteY14" fmla="*/ 0 h 172939"/>
                <a:gd name="connsiteX15" fmla="*/ 251235 w 1598614"/>
                <a:gd name="connsiteY15" fmla="*/ 80232 h 172939"/>
                <a:gd name="connsiteX16" fmla="*/ 350181 w 1598614"/>
                <a:gd name="connsiteY16" fmla="*/ 143471 h 172939"/>
                <a:gd name="connsiteX17" fmla="*/ 449126 w 1598614"/>
                <a:gd name="connsiteY17" fmla="*/ 80232 h 172939"/>
                <a:gd name="connsiteX18" fmla="*/ 574744 w 1598614"/>
                <a:gd name="connsiteY18" fmla="*/ 0 h 172939"/>
                <a:gd name="connsiteX19" fmla="*/ 700362 w 1598614"/>
                <a:gd name="connsiteY19" fmla="*/ 80232 h 172939"/>
                <a:gd name="connsiteX20" fmla="*/ 799307 w 1598614"/>
                <a:gd name="connsiteY20" fmla="*/ 143471 h 172939"/>
                <a:gd name="connsiteX21" fmla="*/ 799307 w 1598614"/>
                <a:gd name="connsiteY21" fmla="*/ 143471 h 172939"/>
                <a:gd name="connsiteX22" fmla="*/ 898253 w 1598614"/>
                <a:gd name="connsiteY22" fmla="*/ 80232 h 172939"/>
                <a:gd name="connsiteX23" fmla="*/ 1023870 w 1598614"/>
                <a:gd name="connsiteY23" fmla="*/ 0 h 172939"/>
                <a:gd name="connsiteX24" fmla="*/ 1149488 w 1598614"/>
                <a:gd name="connsiteY24" fmla="*/ 80232 h 172939"/>
                <a:gd name="connsiteX25" fmla="*/ 1248433 w 1598614"/>
                <a:gd name="connsiteY25" fmla="*/ 143471 h 172939"/>
                <a:gd name="connsiteX26" fmla="*/ 1347379 w 1598614"/>
                <a:gd name="connsiteY26" fmla="*/ 80232 h 172939"/>
                <a:gd name="connsiteX27" fmla="*/ 1472997 w 1598614"/>
                <a:gd name="connsiteY27" fmla="*/ 0 h 172939"/>
                <a:gd name="connsiteX28" fmla="*/ 1598614 w 1598614"/>
                <a:gd name="connsiteY28" fmla="*/ 80232 h 172939"/>
                <a:gd name="connsiteX29" fmla="*/ 1571942 w 1598614"/>
                <a:gd name="connsiteY29" fmla="*/ 92708 h 172939"/>
                <a:gd name="connsiteX30" fmla="*/ 1472997 w 1598614"/>
                <a:gd name="connsiteY30" fmla="*/ 29469 h 172939"/>
                <a:gd name="connsiteX31" fmla="*/ 1374051 w 1598614"/>
                <a:gd name="connsiteY31" fmla="*/ 92708 h 172939"/>
                <a:gd name="connsiteX32" fmla="*/ 1248648 w 1598614"/>
                <a:gd name="connsiteY32" fmla="*/ 172939 h 172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98614" h="172939">
                  <a:moveTo>
                    <a:pt x="1248648" y="172939"/>
                  </a:moveTo>
                  <a:cubicBezTo>
                    <a:pt x="1194229" y="172939"/>
                    <a:pt x="1146046" y="142180"/>
                    <a:pt x="1123031" y="92708"/>
                  </a:cubicBezTo>
                  <a:cubicBezTo>
                    <a:pt x="1104962" y="53775"/>
                    <a:pt x="1067105" y="29469"/>
                    <a:pt x="1024085" y="29469"/>
                  </a:cubicBezTo>
                  <a:cubicBezTo>
                    <a:pt x="981066" y="29469"/>
                    <a:pt x="943208" y="53775"/>
                    <a:pt x="925140" y="92708"/>
                  </a:cubicBezTo>
                  <a:cubicBezTo>
                    <a:pt x="902124" y="142180"/>
                    <a:pt x="853942" y="172939"/>
                    <a:pt x="799522" y="172939"/>
                  </a:cubicBezTo>
                  <a:cubicBezTo>
                    <a:pt x="799522" y="172939"/>
                    <a:pt x="799522" y="172939"/>
                    <a:pt x="799522" y="172939"/>
                  </a:cubicBezTo>
                  <a:cubicBezTo>
                    <a:pt x="744887" y="172939"/>
                    <a:pt x="696920" y="142180"/>
                    <a:pt x="673905" y="92708"/>
                  </a:cubicBezTo>
                  <a:cubicBezTo>
                    <a:pt x="655836" y="53775"/>
                    <a:pt x="617979" y="29469"/>
                    <a:pt x="574959" y="29469"/>
                  </a:cubicBezTo>
                  <a:cubicBezTo>
                    <a:pt x="531939" y="29469"/>
                    <a:pt x="494082" y="53775"/>
                    <a:pt x="476014" y="92708"/>
                  </a:cubicBezTo>
                  <a:cubicBezTo>
                    <a:pt x="452998" y="142180"/>
                    <a:pt x="405031" y="172939"/>
                    <a:pt x="350396" y="172939"/>
                  </a:cubicBezTo>
                  <a:cubicBezTo>
                    <a:pt x="295976" y="172939"/>
                    <a:pt x="247794" y="142180"/>
                    <a:pt x="224778" y="92708"/>
                  </a:cubicBezTo>
                  <a:cubicBezTo>
                    <a:pt x="206710" y="53775"/>
                    <a:pt x="168853" y="29469"/>
                    <a:pt x="125833" y="29469"/>
                  </a:cubicBezTo>
                  <a:cubicBezTo>
                    <a:pt x="82813" y="29469"/>
                    <a:pt x="44956" y="53775"/>
                    <a:pt x="26887" y="92708"/>
                  </a:cubicBezTo>
                  <a:lnTo>
                    <a:pt x="0" y="80232"/>
                  </a:lnTo>
                  <a:cubicBezTo>
                    <a:pt x="23016" y="30759"/>
                    <a:pt x="70983" y="0"/>
                    <a:pt x="125618" y="0"/>
                  </a:cubicBezTo>
                  <a:cubicBezTo>
                    <a:pt x="180253" y="0"/>
                    <a:pt x="228220" y="30759"/>
                    <a:pt x="251235" y="80232"/>
                  </a:cubicBezTo>
                  <a:cubicBezTo>
                    <a:pt x="269304" y="119165"/>
                    <a:pt x="307376" y="143471"/>
                    <a:pt x="350181" y="143471"/>
                  </a:cubicBezTo>
                  <a:cubicBezTo>
                    <a:pt x="393201" y="143471"/>
                    <a:pt x="431058" y="119165"/>
                    <a:pt x="449126" y="80232"/>
                  </a:cubicBezTo>
                  <a:cubicBezTo>
                    <a:pt x="472142" y="30759"/>
                    <a:pt x="520324" y="0"/>
                    <a:pt x="574744" y="0"/>
                  </a:cubicBezTo>
                  <a:cubicBezTo>
                    <a:pt x="629164" y="0"/>
                    <a:pt x="677346" y="30759"/>
                    <a:pt x="700362" y="80232"/>
                  </a:cubicBezTo>
                  <a:cubicBezTo>
                    <a:pt x="718430" y="119165"/>
                    <a:pt x="756287" y="143471"/>
                    <a:pt x="799307" y="143471"/>
                  </a:cubicBezTo>
                  <a:lnTo>
                    <a:pt x="799307" y="143471"/>
                  </a:lnTo>
                  <a:cubicBezTo>
                    <a:pt x="842327" y="143471"/>
                    <a:pt x="880184" y="119165"/>
                    <a:pt x="898253" y="80232"/>
                  </a:cubicBezTo>
                  <a:cubicBezTo>
                    <a:pt x="921268" y="30759"/>
                    <a:pt x="969235" y="0"/>
                    <a:pt x="1023870" y="0"/>
                  </a:cubicBezTo>
                  <a:cubicBezTo>
                    <a:pt x="1078505" y="0"/>
                    <a:pt x="1126472" y="30759"/>
                    <a:pt x="1149488" y="80232"/>
                  </a:cubicBezTo>
                  <a:cubicBezTo>
                    <a:pt x="1167556" y="119165"/>
                    <a:pt x="1205414" y="143471"/>
                    <a:pt x="1248433" y="143471"/>
                  </a:cubicBezTo>
                  <a:cubicBezTo>
                    <a:pt x="1291453" y="143471"/>
                    <a:pt x="1329311" y="119165"/>
                    <a:pt x="1347379" y="80232"/>
                  </a:cubicBezTo>
                  <a:cubicBezTo>
                    <a:pt x="1370394" y="30759"/>
                    <a:pt x="1418361" y="0"/>
                    <a:pt x="1472997" y="0"/>
                  </a:cubicBezTo>
                  <a:cubicBezTo>
                    <a:pt x="1527632" y="0"/>
                    <a:pt x="1575814" y="30759"/>
                    <a:pt x="1598614" y="80232"/>
                  </a:cubicBezTo>
                  <a:lnTo>
                    <a:pt x="1571942" y="92708"/>
                  </a:lnTo>
                  <a:cubicBezTo>
                    <a:pt x="1553874" y="53775"/>
                    <a:pt x="1515801" y="29469"/>
                    <a:pt x="1472997" y="29469"/>
                  </a:cubicBezTo>
                  <a:cubicBezTo>
                    <a:pt x="1429977" y="29469"/>
                    <a:pt x="1392119" y="53775"/>
                    <a:pt x="1374051" y="92708"/>
                  </a:cubicBezTo>
                  <a:cubicBezTo>
                    <a:pt x="1351251" y="142180"/>
                    <a:pt x="1303069" y="172939"/>
                    <a:pt x="1248648" y="172939"/>
                  </a:cubicBezTo>
                  <a:close/>
                </a:path>
              </a:pathLst>
            </a:custGeom>
            <a:grpFill/>
            <a:ln w="21496"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A905CC16-753C-4B9F-B3E2-C456795AED6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04802" y="1755501"/>
              <a:ext cx="1598829" cy="172724"/>
            </a:xfrm>
            <a:custGeom>
              <a:avLst/>
              <a:gdLst>
                <a:gd name="connsiteX0" fmla="*/ 1248648 w 1598829"/>
                <a:gd name="connsiteY0" fmla="*/ 172724 h 172724"/>
                <a:gd name="connsiteX1" fmla="*/ 1123031 w 1598829"/>
                <a:gd name="connsiteY1" fmla="*/ 92492 h 172724"/>
                <a:gd name="connsiteX2" fmla="*/ 1024085 w 1598829"/>
                <a:gd name="connsiteY2" fmla="*/ 29253 h 172724"/>
                <a:gd name="connsiteX3" fmla="*/ 925140 w 1598829"/>
                <a:gd name="connsiteY3" fmla="*/ 92492 h 172724"/>
                <a:gd name="connsiteX4" fmla="*/ 799522 w 1598829"/>
                <a:gd name="connsiteY4" fmla="*/ 172724 h 172724"/>
                <a:gd name="connsiteX5" fmla="*/ 799522 w 1598829"/>
                <a:gd name="connsiteY5" fmla="*/ 172724 h 172724"/>
                <a:gd name="connsiteX6" fmla="*/ 673905 w 1598829"/>
                <a:gd name="connsiteY6" fmla="*/ 92492 h 172724"/>
                <a:gd name="connsiteX7" fmla="*/ 574959 w 1598829"/>
                <a:gd name="connsiteY7" fmla="*/ 29253 h 172724"/>
                <a:gd name="connsiteX8" fmla="*/ 476014 w 1598829"/>
                <a:gd name="connsiteY8" fmla="*/ 92492 h 172724"/>
                <a:gd name="connsiteX9" fmla="*/ 350396 w 1598829"/>
                <a:gd name="connsiteY9" fmla="*/ 172724 h 172724"/>
                <a:gd name="connsiteX10" fmla="*/ 224778 w 1598829"/>
                <a:gd name="connsiteY10" fmla="*/ 92492 h 172724"/>
                <a:gd name="connsiteX11" fmla="*/ 125833 w 1598829"/>
                <a:gd name="connsiteY11" fmla="*/ 29253 h 172724"/>
                <a:gd name="connsiteX12" fmla="*/ 26887 w 1598829"/>
                <a:gd name="connsiteY12" fmla="*/ 92492 h 172724"/>
                <a:gd name="connsiteX13" fmla="*/ 0 w 1598829"/>
                <a:gd name="connsiteY13" fmla="*/ 80232 h 172724"/>
                <a:gd name="connsiteX14" fmla="*/ 125618 w 1598829"/>
                <a:gd name="connsiteY14" fmla="*/ 0 h 172724"/>
                <a:gd name="connsiteX15" fmla="*/ 251235 w 1598829"/>
                <a:gd name="connsiteY15" fmla="*/ 80232 h 172724"/>
                <a:gd name="connsiteX16" fmla="*/ 350181 w 1598829"/>
                <a:gd name="connsiteY16" fmla="*/ 143471 h 172724"/>
                <a:gd name="connsiteX17" fmla="*/ 449126 w 1598829"/>
                <a:gd name="connsiteY17" fmla="*/ 80232 h 172724"/>
                <a:gd name="connsiteX18" fmla="*/ 574744 w 1598829"/>
                <a:gd name="connsiteY18" fmla="*/ 0 h 172724"/>
                <a:gd name="connsiteX19" fmla="*/ 700362 w 1598829"/>
                <a:gd name="connsiteY19" fmla="*/ 80232 h 172724"/>
                <a:gd name="connsiteX20" fmla="*/ 799307 w 1598829"/>
                <a:gd name="connsiteY20" fmla="*/ 143471 h 172724"/>
                <a:gd name="connsiteX21" fmla="*/ 799307 w 1598829"/>
                <a:gd name="connsiteY21" fmla="*/ 143471 h 172724"/>
                <a:gd name="connsiteX22" fmla="*/ 898253 w 1598829"/>
                <a:gd name="connsiteY22" fmla="*/ 80232 h 172724"/>
                <a:gd name="connsiteX23" fmla="*/ 1024085 w 1598829"/>
                <a:gd name="connsiteY23" fmla="*/ 0 h 172724"/>
                <a:gd name="connsiteX24" fmla="*/ 1149703 w 1598829"/>
                <a:gd name="connsiteY24" fmla="*/ 80232 h 172724"/>
                <a:gd name="connsiteX25" fmla="*/ 1248648 w 1598829"/>
                <a:gd name="connsiteY25" fmla="*/ 143471 h 172724"/>
                <a:gd name="connsiteX26" fmla="*/ 1347594 w 1598829"/>
                <a:gd name="connsiteY26" fmla="*/ 80232 h 172724"/>
                <a:gd name="connsiteX27" fmla="*/ 1473212 w 1598829"/>
                <a:gd name="connsiteY27" fmla="*/ 0 h 172724"/>
                <a:gd name="connsiteX28" fmla="*/ 1598829 w 1598829"/>
                <a:gd name="connsiteY28" fmla="*/ 80232 h 172724"/>
                <a:gd name="connsiteX29" fmla="*/ 1572157 w 1598829"/>
                <a:gd name="connsiteY29" fmla="*/ 92492 h 172724"/>
                <a:gd name="connsiteX30" fmla="*/ 1473212 w 1598829"/>
                <a:gd name="connsiteY30" fmla="*/ 29253 h 172724"/>
                <a:gd name="connsiteX31" fmla="*/ 1374266 w 1598829"/>
                <a:gd name="connsiteY31" fmla="*/ 92492 h 172724"/>
                <a:gd name="connsiteX32" fmla="*/ 1248648 w 1598829"/>
                <a:gd name="connsiteY32" fmla="*/ 172724 h 172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98829" h="172724">
                  <a:moveTo>
                    <a:pt x="1248648" y="172724"/>
                  </a:moveTo>
                  <a:cubicBezTo>
                    <a:pt x="1194229" y="172724"/>
                    <a:pt x="1146046" y="141965"/>
                    <a:pt x="1123031" y="92492"/>
                  </a:cubicBezTo>
                  <a:cubicBezTo>
                    <a:pt x="1104962" y="53560"/>
                    <a:pt x="1067105" y="29253"/>
                    <a:pt x="1024085" y="29253"/>
                  </a:cubicBezTo>
                  <a:cubicBezTo>
                    <a:pt x="981066" y="29253"/>
                    <a:pt x="943208" y="53560"/>
                    <a:pt x="925140" y="92492"/>
                  </a:cubicBezTo>
                  <a:cubicBezTo>
                    <a:pt x="902124" y="141965"/>
                    <a:pt x="853942" y="172724"/>
                    <a:pt x="799522" y="172724"/>
                  </a:cubicBezTo>
                  <a:cubicBezTo>
                    <a:pt x="799522" y="172724"/>
                    <a:pt x="799522" y="172724"/>
                    <a:pt x="799522" y="172724"/>
                  </a:cubicBezTo>
                  <a:cubicBezTo>
                    <a:pt x="744887" y="172724"/>
                    <a:pt x="696920" y="141965"/>
                    <a:pt x="673905" y="92492"/>
                  </a:cubicBezTo>
                  <a:cubicBezTo>
                    <a:pt x="655836" y="53560"/>
                    <a:pt x="617979" y="29253"/>
                    <a:pt x="574959" y="29253"/>
                  </a:cubicBezTo>
                  <a:cubicBezTo>
                    <a:pt x="531939" y="29253"/>
                    <a:pt x="494082" y="53560"/>
                    <a:pt x="476014" y="92492"/>
                  </a:cubicBezTo>
                  <a:cubicBezTo>
                    <a:pt x="452998" y="141965"/>
                    <a:pt x="405031" y="172724"/>
                    <a:pt x="350396" y="172724"/>
                  </a:cubicBezTo>
                  <a:cubicBezTo>
                    <a:pt x="295976" y="172724"/>
                    <a:pt x="247794" y="141965"/>
                    <a:pt x="224778" y="92492"/>
                  </a:cubicBezTo>
                  <a:cubicBezTo>
                    <a:pt x="206710" y="53560"/>
                    <a:pt x="168853" y="29253"/>
                    <a:pt x="125833" y="29253"/>
                  </a:cubicBezTo>
                  <a:cubicBezTo>
                    <a:pt x="82813" y="29253"/>
                    <a:pt x="44956" y="53560"/>
                    <a:pt x="26887" y="92492"/>
                  </a:cubicBezTo>
                  <a:lnTo>
                    <a:pt x="0" y="80232"/>
                  </a:lnTo>
                  <a:cubicBezTo>
                    <a:pt x="23016" y="30759"/>
                    <a:pt x="70983" y="0"/>
                    <a:pt x="125618" y="0"/>
                  </a:cubicBezTo>
                  <a:cubicBezTo>
                    <a:pt x="180253" y="0"/>
                    <a:pt x="228220" y="30759"/>
                    <a:pt x="251235" y="80232"/>
                  </a:cubicBezTo>
                  <a:cubicBezTo>
                    <a:pt x="269304" y="119165"/>
                    <a:pt x="307376" y="143471"/>
                    <a:pt x="350181" y="143471"/>
                  </a:cubicBezTo>
                  <a:cubicBezTo>
                    <a:pt x="393201" y="143471"/>
                    <a:pt x="431058" y="119165"/>
                    <a:pt x="449126" y="80232"/>
                  </a:cubicBezTo>
                  <a:cubicBezTo>
                    <a:pt x="472142" y="30759"/>
                    <a:pt x="520324" y="0"/>
                    <a:pt x="574744" y="0"/>
                  </a:cubicBezTo>
                  <a:cubicBezTo>
                    <a:pt x="629164" y="0"/>
                    <a:pt x="677346" y="30759"/>
                    <a:pt x="700362" y="80232"/>
                  </a:cubicBezTo>
                  <a:cubicBezTo>
                    <a:pt x="718430" y="119165"/>
                    <a:pt x="756287" y="143471"/>
                    <a:pt x="799307" y="143471"/>
                  </a:cubicBezTo>
                  <a:lnTo>
                    <a:pt x="799307" y="143471"/>
                  </a:lnTo>
                  <a:cubicBezTo>
                    <a:pt x="842327" y="143471"/>
                    <a:pt x="880184" y="119165"/>
                    <a:pt x="898253" y="80232"/>
                  </a:cubicBezTo>
                  <a:cubicBezTo>
                    <a:pt x="921483" y="30759"/>
                    <a:pt x="969450" y="0"/>
                    <a:pt x="1024085" y="0"/>
                  </a:cubicBezTo>
                  <a:cubicBezTo>
                    <a:pt x="1078720" y="0"/>
                    <a:pt x="1126688" y="30759"/>
                    <a:pt x="1149703" y="80232"/>
                  </a:cubicBezTo>
                  <a:cubicBezTo>
                    <a:pt x="1167771" y="119165"/>
                    <a:pt x="1205629" y="143471"/>
                    <a:pt x="1248648" y="143471"/>
                  </a:cubicBezTo>
                  <a:cubicBezTo>
                    <a:pt x="1291668" y="143471"/>
                    <a:pt x="1329526" y="119165"/>
                    <a:pt x="1347594" y="80232"/>
                  </a:cubicBezTo>
                  <a:cubicBezTo>
                    <a:pt x="1370610" y="30759"/>
                    <a:pt x="1418792" y="0"/>
                    <a:pt x="1473212" y="0"/>
                  </a:cubicBezTo>
                  <a:cubicBezTo>
                    <a:pt x="1527847" y="0"/>
                    <a:pt x="1576029" y="30759"/>
                    <a:pt x="1598829" y="80232"/>
                  </a:cubicBezTo>
                  <a:lnTo>
                    <a:pt x="1572157" y="92492"/>
                  </a:lnTo>
                  <a:cubicBezTo>
                    <a:pt x="1554089" y="53560"/>
                    <a:pt x="1516016" y="29253"/>
                    <a:pt x="1473212" y="29253"/>
                  </a:cubicBezTo>
                  <a:cubicBezTo>
                    <a:pt x="1430192" y="29253"/>
                    <a:pt x="1392335" y="53560"/>
                    <a:pt x="1374266" y="92492"/>
                  </a:cubicBezTo>
                  <a:cubicBezTo>
                    <a:pt x="1351251" y="141965"/>
                    <a:pt x="1303069" y="172724"/>
                    <a:pt x="1248648" y="172724"/>
                  </a:cubicBezTo>
                  <a:close/>
                </a:path>
              </a:pathLst>
            </a:custGeom>
            <a:grpFill/>
            <a:ln w="21496" cap="flat">
              <a:noFill/>
              <a:prstDash val="solid"/>
              <a:miter/>
            </a:ln>
          </p:spPr>
          <p:txBody>
            <a:bodyPr rtlCol="0" anchor="ctr"/>
            <a:lstStyle/>
            <a:p>
              <a:endParaRPr lang="en-US"/>
            </a:p>
          </p:txBody>
        </p:sp>
      </p:grpSp>
      <p:sp>
        <p:nvSpPr>
          <p:cNvPr id="16" name="Graphic 212">
            <a:extLst>
              <a:ext uri="{FF2B5EF4-FFF2-40B4-BE49-F238E27FC236}">
                <a16:creationId xmlns:a16="http://schemas.microsoft.com/office/drawing/2014/main" id="{D0C78466-EB6E-45A0-99A6-A00789ACD9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97727" y="421588"/>
            <a:ext cx="1291468" cy="1291468"/>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rgbClr val="FFFFF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18" name="Graphic 212">
            <a:extLst>
              <a:ext uri="{FF2B5EF4-FFF2-40B4-BE49-F238E27FC236}">
                <a16:creationId xmlns:a16="http://schemas.microsoft.com/office/drawing/2014/main" id="{E99F76E4-5DFD-4DBE-B042-66FBCD1182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97727" y="421588"/>
            <a:ext cx="1291468" cy="1291468"/>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chemeClr val="accent1">
              <a:alpha val="2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grpSp>
        <p:nvGrpSpPr>
          <p:cNvPr id="20" name="Graphic 4">
            <a:extLst>
              <a:ext uri="{FF2B5EF4-FFF2-40B4-BE49-F238E27FC236}">
                <a16:creationId xmlns:a16="http://schemas.microsoft.com/office/drawing/2014/main" id="{5468B3A9-705E-43C3-A742-0619B0D8F2E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680915" y="4748271"/>
            <a:ext cx="1330536" cy="1330521"/>
            <a:chOff x="5734037" y="3067039"/>
            <a:chExt cx="724483" cy="724489"/>
          </a:xfrm>
          <a:solidFill>
            <a:schemeClr val="tx1"/>
          </a:solidFill>
        </p:grpSpPr>
        <p:sp>
          <p:nvSpPr>
            <p:cNvPr id="21" name="Freeform: Shape 20">
              <a:extLst>
                <a:ext uri="{FF2B5EF4-FFF2-40B4-BE49-F238E27FC236}">
                  <a16:creationId xmlns:a16="http://schemas.microsoft.com/office/drawing/2014/main" id="{29D439AD-5D67-497C-B831-D17FC3E592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067039"/>
              <a:ext cx="14192" cy="14097"/>
            </a:xfrm>
            <a:custGeom>
              <a:avLst/>
              <a:gdLst>
                <a:gd name="connsiteX0" fmla="*/ 14192 w 14192"/>
                <a:gd name="connsiteY0" fmla="*/ 7049 h 14097"/>
                <a:gd name="connsiteX1" fmla="*/ 7144 w 14192"/>
                <a:gd name="connsiteY1" fmla="*/ 14097 h 14097"/>
                <a:gd name="connsiteX2" fmla="*/ 0 w 14192"/>
                <a:gd name="connsiteY2" fmla="*/ 7049 h 14097"/>
                <a:gd name="connsiteX3" fmla="*/ 7049 w 14192"/>
                <a:gd name="connsiteY3" fmla="*/ 0 h 14097"/>
                <a:gd name="connsiteX4" fmla="*/ 14192 w 14192"/>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9"/>
                  </a:moveTo>
                  <a:cubicBezTo>
                    <a:pt x="14192" y="10954"/>
                    <a:pt x="11049" y="14097"/>
                    <a:pt x="7144" y="14097"/>
                  </a:cubicBezTo>
                  <a:cubicBezTo>
                    <a:pt x="3239" y="14097"/>
                    <a:pt x="0" y="10954"/>
                    <a:pt x="0" y="7049"/>
                  </a:cubicBezTo>
                  <a:cubicBezTo>
                    <a:pt x="0" y="3143"/>
                    <a:pt x="3143" y="0"/>
                    <a:pt x="7049" y="0"/>
                  </a:cubicBezTo>
                  <a:cubicBezTo>
                    <a:pt x="10954" y="0"/>
                    <a:pt x="14192" y="3143"/>
                    <a:pt x="14192" y="7049"/>
                  </a:cubicBezTo>
                  <a:close/>
                </a:path>
              </a:pathLst>
            </a:custGeom>
            <a:grpFill/>
            <a:ln w="9525"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23F54BF2-C71C-45C5-9408-3B5E011B0F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2BBABE17-DB56-44AB-934B-63C07C79F0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CB483D20-A128-4076-AF54-88646172B8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E5EFA818-FDDA-49E9-B11F-E9DC1854A9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EA1F8728-F8F7-4828-A718-A15E7663EA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8DA1F73F-AA1D-41D7-BAAB-292FD94A3E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D9441DEA-C85E-4B9C-A48D-8437854C4C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126284"/>
              <a:ext cx="14192" cy="14097"/>
            </a:xfrm>
            <a:custGeom>
              <a:avLst/>
              <a:gdLst>
                <a:gd name="connsiteX0" fmla="*/ 14192 w 14192"/>
                <a:gd name="connsiteY0" fmla="*/ 7049 h 14097"/>
                <a:gd name="connsiteX1" fmla="*/ 7144 w 14192"/>
                <a:gd name="connsiteY1" fmla="*/ 14097 h 14097"/>
                <a:gd name="connsiteX2" fmla="*/ 0 w 14192"/>
                <a:gd name="connsiteY2" fmla="*/ 7049 h 14097"/>
                <a:gd name="connsiteX3" fmla="*/ 7049 w 14192"/>
                <a:gd name="connsiteY3" fmla="*/ 0 h 14097"/>
                <a:gd name="connsiteX4" fmla="*/ 14192 w 14192"/>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9"/>
                  </a:moveTo>
                  <a:cubicBezTo>
                    <a:pt x="14192" y="10954"/>
                    <a:pt x="11049" y="14097"/>
                    <a:pt x="7144" y="14097"/>
                  </a:cubicBezTo>
                  <a:cubicBezTo>
                    <a:pt x="3239" y="14097"/>
                    <a:pt x="0" y="10954"/>
                    <a:pt x="0" y="7049"/>
                  </a:cubicBezTo>
                  <a:cubicBezTo>
                    <a:pt x="0" y="3143"/>
                    <a:pt x="3143" y="0"/>
                    <a:pt x="7049" y="0"/>
                  </a:cubicBezTo>
                  <a:cubicBezTo>
                    <a:pt x="10954" y="0"/>
                    <a:pt x="14192" y="3143"/>
                    <a:pt x="14192" y="7049"/>
                  </a:cubicBezTo>
                  <a:close/>
                </a:path>
              </a:pathLst>
            </a:custGeom>
            <a:grpFill/>
            <a:ln w="9525"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15EBAA20-1368-4495-8D7C-820FAD8ECF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12628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0FB92591-626C-4D2B-A3E6-EC8742D67B2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id="{D392448D-513F-4528-9D8D-A151982041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61946BAE-1546-4EA4-A108-A799BF5D2C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id="{42A8EC93-6A35-4D37-A8CB-59362BF875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126284"/>
              <a:ext cx="14097" cy="14097"/>
            </a:xfrm>
            <a:custGeom>
              <a:avLst/>
              <a:gdLst>
                <a:gd name="connsiteX0" fmla="*/ 14097 w 14097"/>
                <a:gd name="connsiteY0" fmla="*/ 7049 h 14097"/>
                <a:gd name="connsiteX1" fmla="*/ 7048 w 14097"/>
                <a:gd name="connsiteY1" fmla="*/ 14097 h 14097"/>
                <a:gd name="connsiteX2" fmla="*/ 0 w 14097"/>
                <a:gd name="connsiteY2" fmla="*/ 7049 h 14097"/>
                <a:gd name="connsiteX3" fmla="*/ 7048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id="{AFC3ECA2-E914-4D83-ABF9-B9FFD96E92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5" name="Freeform: Shape 34">
              <a:extLst>
                <a:ext uri="{FF2B5EF4-FFF2-40B4-BE49-F238E27FC236}">
                  <a16:creationId xmlns:a16="http://schemas.microsoft.com/office/drawing/2014/main" id="{712B1108-9AAC-4F10-A64F-0D6963E518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185434"/>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36" name="Freeform: Shape 35">
              <a:extLst>
                <a:ext uri="{FF2B5EF4-FFF2-40B4-BE49-F238E27FC236}">
                  <a16:creationId xmlns:a16="http://schemas.microsoft.com/office/drawing/2014/main" id="{284CDA0C-B2AB-4791-83B1-C053C061D6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18543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37" name="Freeform: Shape 36">
              <a:extLst>
                <a:ext uri="{FF2B5EF4-FFF2-40B4-BE49-F238E27FC236}">
                  <a16:creationId xmlns:a16="http://schemas.microsoft.com/office/drawing/2014/main" id="{F857BF6B-E0CA-49C0-8827-B44CE8B928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8" name="Freeform: Shape 37">
              <a:extLst>
                <a:ext uri="{FF2B5EF4-FFF2-40B4-BE49-F238E27FC236}">
                  <a16:creationId xmlns:a16="http://schemas.microsoft.com/office/drawing/2014/main" id="{6D7B06A7-ADDF-4F27-B11F-08422FC180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9" name="Freeform: Shape 38">
              <a:extLst>
                <a:ext uri="{FF2B5EF4-FFF2-40B4-BE49-F238E27FC236}">
                  <a16:creationId xmlns:a16="http://schemas.microsoft.com/office/drawing/2014/main" id="{E8B0DA6C-71D7-4FCB-AE4C-035E0ADB50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40" name="Freeform: Shape 39">
              <a:extLst>
                <a:ext uri="{FF2B5EF4-FFF2-40B4-BE49-F238E27FC236}">
                  <a16:creationId xmlns:a16="http://schemas.microsoft.com/office/drawing/2014/main" id="{EB078173-ADFB-480D-91A4-4D71C01098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18543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41" name="Freeform: Shape 40">
              <a:extLst>
                <a:ext uri="{FF2B5EF4-FFF2-40B4-BE49-F238E27FC236}">
                  <a16:creationId xmlns:a16="http://schemas.microsoft.com/office/drawing/2014/main" id="{AAA4027A-C97B-4C9A-B04C-EBE2112200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42" name="Freeform: Shape 41">
              <a:extLst>
                <a:ext uri="{FF2B5EF4-FFF2-40B4-BE49-F238E27FC236}">
                  <a16:creationId xmlns:a16="http://schemas.microsoft.com/office/drawing/2014/main" id="{C06DA92D-C6D0-4C7D-98CF-D9576912EB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244679"/>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43" name="Freeform: Shape 42">
              <a:extLst>
                <a:ext uri="{FF2B5EF4-FFF2-40B4-BE49-F238E27FC236}">
                  <a16:creationId xmlns:a16="http://schemas.microsoft.com/office/drawing/2014/main" id="{D6601653-3941-4C9B-BD39-62EECE23AE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244677"/>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44" name="Freeform: Shape 43">
              <a:extLst>
                <a:ext uri="{FF2B5EF4-FFF2-40B4-BE49-F238E27FC236}">
                  <a16:creationId xmlns:a16="http://schemas.microsoft.com/office/drawing/2014/main" id="{2BC4A394-4FFE-4BFE-9A59-2B624E0711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45" name="Freeform: Shape 44">
              <a:extLst>
                <a:ext uri="{FF2B5EF4-FFF2-40B4-BE49-F238E27FC236}">
                  <a16:creationId xmlns:a16="http://schemas.microsoft.com/office/drawing/2014/main" id="{EB4EABA5-FDCF-4F6F-8FF1-6FDFF50580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46" name="Freeform: Shape 45">
              <a:extLst>
                <a:ext uri="{FF2B5EF4-FFF2-40B4-BE49-F238E27FC236}">
                  <a16:creationId xmlns:a16="http://schemas.microsoft.com/office/drawing/2014/main" id="{10F3C940-2320-488A-B24C-AB0A4FB539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47" name="Freeform: Shape 46">
              <a:extLst>
                <a:ext uri="{FF2B5EF4-FFF2-40B4-BE49-F238E27FC236}">
                  <a16:creationId xmlns:a16="http://schemas.microsoft.com/office/drawing/2014/main" id="{F525BA82-37D8-47ED-AFF6-AE57124A4E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244679"/>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48" name="Freeform: Shape 47">
              <a:extLst>
                <a:ext uri="{FF2B5EF4-FFF2-40B4-BE49-F238E27FC236}">
                  <a16:creationId xmlns:a16="http://schemas.microsoft.com/office/drawing/2014/main" id="{C2D78955-C80F-4DA3-83AA-D28A5A6FAD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49" name="Freeform: Shape 48">
              <a:extLst>
                <a:ext uri="{FF2B5EF4-FFF2-40B4-BE49-F238E27FC236}">
                  <a16:creationId xmlns:a16="http://schemas.microsoft.com/office/drawing/2014/main" id="{BC23DAAC-7C06-4012-8CBB-8E3126B68B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303829"/>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50" name="Freeform: Shape 49">
              <a:extLst>
                <a:ext uri="{FF2B5EF4-FFF2-40B4-BE49-F238E27FC236}">
                  <a16:creationId xmlns:a16="http://schemas.microsoft.com/office/drawing/2014/main" id="{60D19F80-DC80-49EC-8EDD-7889092C18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303829"/>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51" name="Freeform: Shape 50">
              <a:extLst>
                <a:ext uri="{FF2B5EF4-FFF2-40B4-BE49-F238E27FC236}">
                  <a16:creationId xmlns:a16="http://schemas.microsoft.com/office/drawing/2014/main" id="{11F50BB3-EA39-4693-BAE1-1101EF0A41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52" name="Freeform: Shape 51">
              <a:extLst>
                <a:ext uri="{FF2B5EF4-FFF2-40B4-BE49-F238E27FC236}">
                  <a16:creationId xmlns:a16="http://schemas.microsoft.com/office/drawing/2014/main" id="{00EFD45B-69A8-47F6-A5BF-779F7EB49F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53" name="Freeform: Shape 52">
              <a:extLst>
                <a:ext uri="{FF2B5EF4-FFF2-40B4-BE49-F238E27FC236}">
                  <a16:creationId xmlns:a16="http://schemas.microsoft.com/office/drawing/2014/main" id="{9E53C464-7272-4EBC-830B-CB29A96988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54" name="Freeform: Shape 53">
              <a:extLst>
                <a:ext uri="{FF2B5EF4-FFF2-40B4-BE49-F238E27FC236}">
                  <a16:creationId xmlns:a16="http://schemas.microsoft.com/office/drawing/2014/main" id="{B6BF10CE-C2AD-487A-9402-8D5C746ECF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303829"/>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55" name="Freeform: Shape 54">
              <a:extLst>
                <a:ext uri="{FF2B5EF4-FFF2-40B4-BE49-F238E27FC236}">
                  <a16:creationId xmlns:a16="http://schemas.microsoft.com/office/drawing/2014/main" id="{1064C7FE-F8EB-47EF-97FA-348A520599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56" name="Freeform: Shape 55">
              <a:extLst>
                <a:ext uri="{FF2B5EF4-FFF2-40B4-BE49-F238E27FC236}">
                  <a16:creationId xmlns:a16="http://schemas.microsoft.com/office/drawing/2014/main" id="{A991C553-06A1-4F26-BBBC-80F7E11E7A3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363074"/>
              <a:ext cx="14192" cy="14097"/>
            </a:xfrm>
            <a:custGeom>
              <a:avLst/>
              <a:gdLst>
                <a:gd name="connsiteX0" fmla="*/ 14192 w 14192"/>
                <a:gd name="connsiteY0" fmla="*/ 7048 h 14097"/>
                <a:gd name="connsiteX1" fmla="*/ 7144 w 14192"/>
                <a:gd name="connsiteY1" fmla="*/ 14097 h 14097"/>
                <a:gd name="connsiteX2" fmla="*/ 0 w 14192"/>
                <a:gd name="connsiteY2" fmla="*/ 7048 h 14097"/>
                <a:gd name="connsiteX3" fmla="*/ 7049 w 14192"/>
                <a:gd name="connsiteY3" fmla="*/ 0 h 14097"/>
                <a:gd name="connsiteX4" fmla="*/ 14192 w 14192"/>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57" name="Freeform: Shape 56">
              <a:extLst>
                <a:ext uri="{FF2B5EF4-FFF2-40B4-BE49-F238E27FC236}">
                  <a16:creationId xmlns:a16="http://schemas.microsoft.com/office/drawing/2014/main" id="{BCE9C081-2191-4C84-956E-F106BB015C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36307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58" name="Freeform: Shape 57">
              <a:extLst>
                <a:ext uri="{FF2B5EF4-FFF2-40B4-BE49-F238E27FC236}">
                  <a16:creationId xmlns:a16="http://schemas.microsoft.com/office/drawing/2014/main" id="{292F6F03-BC34-40C6-8F17-7A169CD72F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59" name="Freeform: Shape 58">
              <a:extLst>
                <a:ext uri="{FF2B5EF4-FFF2-40B4-BE49-F238E27FC236}">
                  <a16:creationId xmlns:a16="http://schemas.microsoft.com/office/drawing/2014/main" id="{A5101B80-7351-4F0F-AB7D-3E40B4D266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60" name="Freeform: Shape 59">
              <a:extLst>
                <a:ext uri="{FF2B5EF4-FFF2-40B4-BE49-F238E27FC236}">
                  <a16:creationId xmlns:a16="http://schemas.microsoft.com/office/drawing/2014/main" id="{0570EE1D-95AC-4660-8E96-7C8A36FEB6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61" name="Freeform: Shape 60">
              <a:extLst>
                <a:ext uri="{FF2B5EF4-FFF2-40B4-BE49-F238E27FC236}">
                  <a16:creationId xmlns:a16="http://schemas.microsoft.com/office/drawing/2014/main" id="{385D9A56-2D15-4E0A-B981-E168F09064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363074"/>
              <a:ext cx="14097" cy="14097"/>
            </a:xfrm>
            <a:custGeom>
              <a:avLst/>
              <a:gdLst>
                <a:gd name="connsiteX0" fmla="*/ 14097 w 14097"/>
                <a:gd name="connsiteY0" fmla="*/ 7048 h 14097"/>
                <a:gd name="connsiteX1" fmla="*/ 7048 w 14097"/>
                <a:gd name="connsiteY1" fmla="*/ 14097 h 14097"/>
                <a:gd name="connsiteX2" fmla="*/ 0 w 14097"/>
                <a:gd name="connsiteY2" fmla="*/ 7048 h 14097"/>
                <a:gd name="connsiteX3" fmla="*/ 7048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62" name="Freeform: Shape 61">
              <a:extLst>
                <a:ext uri="{FF2B5EF4-FFF2-40B4-BE49-F238E27FC236}">
                  <a16:creationId xmlns:a16="http://schemas.microsoft.com/office/drawing/2014/main" id="{28D0BA2F-9273-4EAA-AD17-C4EFE11403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63" name="Freeform: Shape 62">
              <a:extLst>
                <a:ext uri="{FF2B5EF4-FFF2-40B4-BE49-F238E27FC236}">
                  <a16:creationId xmlns:a16="http://schemas.microsoft.com/office/drawing/2014/main" id="{512CC54E-7976-4DC9-984C-45C2A23A72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422225"/>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64" name="Freeform: Shape 63">
              <a:extLst>
                <a:ext uri="{FF2B5EF4-FFF2-40B4-BE49-F238E27FC236}">
                  <a16:creationId xmlns:a16="http://schemas.microsoft.com/office/drawing/2014/main" id="{C8A3FC72-9FF9-41F6-97E0-45A0FEE946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42222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65" name="Freeform: Shape 64">
              <a:extLst>
                <a:ext uri="{FF2B5EF4-FFF2-40B4-BE49-F238E27FC236}">
                  <a16:creationId xmlns:a16="http://schemas.microsoft.com/office/drawing/2014/main" id="{48918C16-C9B6-40D5-93A0-DB547B644A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66" name="Freeform: Shape 65">
              <a:extLst>
                <a:ext uri="{FF2B5EF4-FFF2-40B4-BE49-F238E27FC236}">
                  <a16:creationId xmlns:a16="http://schemas.microsoft.com/office/drawing/2014/main" id="{A05612C6-4858-4854-A3D3-90CF1E1C75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67" name="Freeform: Shape 66">
              <a:extLst>
                <a:ext uri="{FF2B5EF4-FFF2-40B4-BE49-F238E27FC236}">
                  <a16:creationId xmlns:a16="http://schemas.microsoft.com/office/drawing/2014/main" id="{A8E88D77-C726-4008-849C-DA7361F885D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68" name="Freeform: Shape 67">
              <a:extLst>
                <a:ext uri="{FF2B5EF4-FFF2-40B4-BE49-F238E27FC236}">
                  <a16:creationId xmlns:a16="http://schemas.microsoft.com/office/drawing/2014/main" id="{24CFE7CA-C955-4365-90C3-6272CB9A3C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422225"/>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69" name="Freeform: Shape 68">
              <a:extLst>
                <a:ext uri="{FF2B5EF4-FFF2-40B4-BE49-F238E27FC236}">
                  <a16:creationId xmlns:a16="http://schemas.microsoft.com/office/drawing/2014/main" id="{38B43FC8-B81C-490A-A346-4C6235DA8A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70" name="Freeform: Shape 69">
              <a:extLst>
                <a:ext uri="{FF2B5EF4-FFF2-40B4-BE49-F238E27FC236}">
                  <a16:creationId xmlns:a16="http://schemas.microsoft.com/office/drawing/2014/main" id="{214D0221-0C97-4C71-B535-7506956EF8B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6953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54"/>
                    <a:pt x="10954" y="14097"/>
                    <a:pt x="7049" y="14097"/>
                  </a:cubicBezTo>
                  <a:cubicBezTo>
                    <a:pt x="3143" y="14097"/>
                    <a:pt x="0" y="10954"/>
                    <a:pt x="0" y="7049"/>
                  </a:cubicBezTo>
                  <a:cubicBezTo>
                    <a:pt x="0" y="3143"/>
                    <a:pt x="3048" y="0"/>
                    <a:pt x="6953"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71" name="Freeform: Shape 70">
              <a:extLst>
                <a:ext uri="{FF2B5EF4-FFF2-40B4-BE49-F238E27FC236}">
                  <a16:creationId xmlns:a16="http://schemas.microsoft.com/office/drawing/2014/main" id="{ED0C44EA-BD25-49A3-9EB8-9D8DED7C19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72" name="Freeform: Shape 71">
              <a:extLst>
                <a:ext uri="{FF2B5EF4-FFF2-40B4-BE49-F238E27FC236}">
                  <a16:creationId xmlns:a16="http://schemas.microsoft.com/office/drawing/2014/main" id="{A3C9CCF2-15CC-4F7D-87F5-7FFEBAC9C2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067039"/>
              <a:ext cx="14096" cy="14097"/>
            </a:xfrm>
            <a:custGeom>
              <a:avLst/>
              <a:gdLst>
                <a:gd name="connsiteX0" fmla="*/ 14097 w 14096"/>
                <a:gd name="connsiteY0" fmla="*/ 7049 h 14097"/>
                <a:gd name="connsiteX1" fmla="*/ 7049 w 14096"/>
                <a:gd name="connsiteY1" fmla="*/ 14097 h 14097"/>
                <a:gd name="connsiteX2" fmla="*/ 0 w 14096"/>
                <a:gd name="connsiteY2" fmla="*/ 7049 h 14097"/>
                <a:gd name="connsiteX3" fmla="*/ 6953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9" y="14097"/>
                  </a:cubicBezTo>
                  <a:cubicBezTo>
                    <a:pt x="3143" y="14097"/>
                    <a:pt x="0" y="10954"/>
                    <a:pt x="0" y="7049"/>
                  </a:cubicBezTo>
                  <a:cubicBezTo>
                    <a:pt x="0" y="3143"/>
                    <a:pt x="3048" y="0"/>
                    <a:pt x="6953" y="0"/>
                  </a:cubicBezTo>
                  <a:cubicBezTo>
                    <a:pt x="10859" y="0"/>
                    <a:pt x="14097" y="3143"/>
                    <a:pt x="14097" y="7049"/>
                  </a:cubicBezTo>
                  <a:close/>
                </a:path>
              </a:pathLst>
            </a:custGeom>
            <a:grpFill/>
            <a:ln w="9525" cap="flat">
              <a:noFill/>
              <a:prstDash val="solid"/>
              <a:miter/>
            </a:ln>
          </p:spPr>
          <p:txBody>
            <a:bodyPr rtlCol="0" anchor="ctr"/>
            <a:lstStyle/>
            <a:p>
              <a:endParaRPr lang="en-US"/>
            </a:p>
          </p:txBody>
        </p:sp>
        <p:sp>
          <p:nvSpPr>
            <p:cNvPr id="73" name="Freeform: Shape 72">
              <a:extLst>
                <a:ext uri="{FF2B5EF4-FFF2-40B4-BE49-F238E27FC236}">
                  <a16:creationId xmlns:a16="http://schemas.microsoft.com/office/drawing/2014/main" id="{8AA321D8-1D2C-472C-A2DB-EBB74498DD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74" name="Freeform: Shape 73">
              <a:extLst>
                <a:ext uri="{FF2B5EF4-FFF2-40B4-BE49-F238E27FC236}">
                  <a16:creationId xmlns:a16="http://schemas.microsoft.com/office/drawing/2014/main" id="{724680C1-4BB5-45DB-A558-82514418CF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6953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048" y="0"/>
                    <a:pt x="6953" y="0"/>
                  </a:cubicBezTo>
                  <a:cubicBezTo>
                    <a:pt x="10858" y="0"/>
                    <a:pt x="14097" y="3143"/>
                    <a:pt x="14097" y="7049"/>
                  </a:cubicBezTo>
                  <a:close/>
                </a:path>
              </a:pathLst>
            </a:custGeom>
            <a:grpFill/>
            <a:ln w="9525" cap="flat">
              <a:noFill/>
              <a:prstDash val="solid"/>
              <a:miter/>
            </a:ln>
          </p:spPr>
          <p:txBody>
            <a:bodyPr rtlCol="0" anchor="ctr"/>
            <a:lstStyle/>
            <a:p>
              <a:endParaRPr lang="en-US"/>
            </a:p>
          </p:txBody>
        </p:sp>
        <p:sp>
          <p:nvSpPr>
            <p:cNvPr id="75" name="Freeform: Shape 74">
              <a:extLst>
                <a:ext uri="{FF2B5EF4-FFF2-40B4-BE49-F238E27FC236}">
                  <a16:creationId xmlns:a16="http://schemas.microsoft.com/office/drawing/2014/main" id="{C94F4CEF-82DD-4CFB-8EE3-4AB115F6A07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76" name="Freeform: Shape 75">
              <a:extLst>
                <a:ext uri="{FF2B5EF4-FFF2-40B4-BE49-F238E27FC236}">
                  <a16:creationId xmlns:a16="http://schemas.microsoft.com/office/drawing/2014/main" id="{4F186C9C-C620-4426-A674-E40F808F66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126281"/>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77" name="Freeform: Shape 76">
              <a:extLst>
                <a:ext uri="{FF2B5EF4-FFF2-40B4-BE49-F238E27FC236}">
                  <a16:creationId xmlns:a16="http://schemas.microsoft.com/office/drawing/2014/main" id="{8929942C-BA3F-40EF-94DD-4A5C22C5B7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78" name="Freeform: Shape 77">
              <a:extLst>
                <a:ext uri="{FF2B5EF4-FFF2-40B4-BE49-F238E27FC236}">
                  <a16:creationId xmlns:a16="http://schemas.microsoft.com/office/drawing/2014/main" id="{D234974B-3555-465B-95A7-1C63CE7386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126281"/>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a:p>
          </p:txBody>
        </p:sp>
        <p:sp>
          <p:nvSpPr>
            <p:cNvPr id="79" name="Freeform: Shape 78">
              <a:extLst>
                <a:ext uri="{FF2B5EF4-FFF2-40B4-BE49-F238E27FC236}">
                  <a16:creationId xmlns:a16="http://schemas.microsoft.com/office/drawing/2014/main" id="{0E38F9FD-48AC-4C3E-9E75-D1C0B555E0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80" name="Freeform: Shape 79">
              <a:extLst>
                <a:ext uri="{FF2B5EF4-FFF2-40B4-BE49-F238E27FC236}">
                  <a16:creationId xmlns:a16="http://schemas.microsoft.com/office/drawing/2014/main" id="{3AA72E26-5C3D-4231-9042-E00AE43E80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a:p>
          </p:txBody>
        </p:sp>
        <p:sp>
          <p:nvSpPr>
            <p:cNvPr id="81" name="Freeform: Shape 80">
              <a:extLst>
                <a:ext uri="{FF2B5EF4-FFF2-40B4-BE49-F238E27FC236}">
                  <a16:creationId xmlns:a16="http://schemas.microsoft.com/office/drawing/2014/main" id="{6684433D-3C9E-4C19-A801-D51CF3064F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126283"/>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82" name="Freeform: Shape 81">
              <a:extLst>
                <a:ext uri="{FF2B5EF4-FFF2-40B4-BE49-F238E27FC236}">
                  <a16:creationId xmlns:a16="http://schemas.microsoft.com/office/drawing/2014/main" id="{DADB0C3D-A021-4F40-93B3-76B61334FD9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185433"/>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83" name="Freeform: Shape 82">
              <a:extLst>
                <a:ext uri="{FF2B5EF4-FFF2-40B4-BE49-F238E27FC236}">
                  <a16:creationId xmlns:a16="http://schemas.microsoft.com/office/drawing/2014/main" id="{41781C18-F408-401D-8A86-99FFBB9895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84" name="Freeform: Shape 83">
              <a:extLst>
                <a:ext uri="{FF2B5EF4-FFF2-40B4-BE49-F238E27FC236}">
                  <a16:creationId xmlns:a16="http://schemas.microsoft.com/office/drawing/2014/main" id="{9D958D9F-E4B0-48B1-ADA4-3053AFB5D9C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185433"/>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85" name="Freeform: Shape 84">
              <a:extLst>
                <a:ext uri="{FF2B5EF4-FFF2-40B4-BE49-F238E27FC236}">
                  <a16:creationId xmlns:a16="http://schemas.microsoft.com/office/drawing/2014/main" id="{43EFCD46-F0FB-499C-81B9-3508FE5C8C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86" name="Freeform: Shape 85">
              <a:extLst>
                <a:ext uri="{FF2B5EF4-FFF2-40B4-BE49-F238E27FC236}">
                  <a16:creationId xmlns:a16="http://schemas.microsoft.com/office/drawing/2014/main" id="{2B6A130F-CB85-4BDA-8DDF-8DAAB2F7D0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87" name="Freeform: Shape 86">
              <a:extLst>
                <a:ext uri="{FF2B5EF4-FFF2-40B4-BE49-F238E27FC236}">
                  <a16:creationId xmlns:a16="http://schemas.microsoft.com/office/drawing/2014/main" id="{9359DA40-CA94-4B1F-9BE6-C800BEEC77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185432"/>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88" name="Freeform: Shape 87">
              <a:extLst>
                <a:ext uri="{FF2B5EF4-FFF2-40B4-BE49-F238E27FC236}">
                  <a16:creationId xmlns:a16="http://schemas.microsoft.com/office/drawing/2014/main" id="{73304FCD-8DAD-4BC8-A16E-84DDCA07FF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244676"/>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89" name="Freeform: Shape 88">
              <a:extLst>
                <a:ext uri="{FF2B5EF4-FFF2-40B4-BE49-F238E27FC236}">
                  <a16:creationId xmlns:a16="http://schemas.microsoft.com/office/drawing/2014/main" id="{BCB4864C-8F67-4BE7-89CC-664EA25EC5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90" name="Freeform: Shape 89">
              <a:extLst>
                <a:ext uri="{FF2B5EF4-FFF2-40B4-BE49-F238E27FC236}">
                  <a16:creationId xmlns:a16="http://schemas.microsoft.com/office/drawing/2014/main" id="{845F543D-67FC-4640-A2A1-69DA6D0528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244676"/>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a:p>
          </p:txBody>
        </p:sp>
        <p:sp>
          <p:nvSpPr>
            <p:cNvPr id="91" name="Freeform: Shape 90">
              <a:extLst>
                <a:ext uri="{FF2B5EF4-FFF2-40B4-BE49-F238E27FC236}">
                  <a16:creationId xmlns:a16="http://schemas.microsoft.com/office/drawing/2014/main" id="{DBDB2A9C-60E5-4F7E-BA2B-4DD1595FB9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92" name="Freeform: Shape 91">
              <a:extLst>
                <a:ext uri="{FF2B5EF4-FFF2-40B4-BE49-F238E27FC236}">
                  <a16:creationId xmlns:a16="http://schemas.microsoft.com/office/drawing/2014/main" id="{72B10DA2-D88E-4952-BDB5-102E61B4B2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a:p>
          </p:txBody>
        </p:sp>
        <p:sp>
          <p:nvSpPr>
            <p:cNvPr id="93" name="Freeform: Shape 92">
              <a:extLst>
                <a:ext uri="{FF2B5EF4-FFF2-40B4-BE49-F238E27FC236}">
                  <a16:creationId xmlns:a16="http://schemas.microsoft.com/office/drawing/2014/main" id="{AC5F5BED-3698-4F52-9977-D8CA2DC031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24467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94" name="Freeform: Shape 93">
              <a:extLst>
                <a:ext uri="{FF2B5EF4-FFF2-40B4-BE49-F238E27FC236}">
                  <a16:creationId xmlns:a16="http://schemas.microsoft.com/office/drawing/2014/main" id="{E19CCEBC-AD20-45B2-A751-42B40BB31C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303829"/>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95" name="Freeform: Shape 94">
              <a:extLst>
                <a:ext uri="{FF2B5EF4-FFF2-40B4-BE49-F238E27FC236}">
                  <a16:creationId xmlns:a16="http://schemas.microsoft.com/office/drawing/2014/main" id="{3A978AD9-9A35-4B89-B3BC-61E54AD9EB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96" name="Freeform: Shape 95">
              <a:extLst>
                <a:ext uri="{FF2B5EF4-FFF2-40B4-BE49-F238E27FC236}">
                  <a16:creationId xmlns:a16="http://schemas.microsoft.com/office/drawing/2014/main" id="{77D8C808-AFC9-42DD-B253-0048903791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303829"/>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97" name="Freeform: Shape 96">
              <a:extLst>
                <a:ext uri="{FF2B5EF4-FFF2-40B4-BE49-F238E27FC236}">
                  <a16:creationId xmlns:a16="http://schemas.microsoft.com/office/drawing/2014/main" id="{EECD0BF1-7C64-407E-8306-4C447B1D32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98" name="Freeform: Shape 97">
              <a:extLst>
                <a:ext uri="{FF2B5EF4-FFF2-40B4-BE49-F238E27FC236}">
                  <a16:creationId xmlns:a16="http://schemas.microsoft.com/office/drawing/2014/main" id="{953B0F94-AC35-4CB2-878D-1DC7D68BE9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99" name="Freeform: Shape 98">
              <a:extLst>
                <a:ext uri="{FF2B5EF4-FFF2-40B4-BE49-F238E27FC236}">
                  <a16:creationId xmlns:a16="http://schemas.microsoft.com/office/drawing/2014/main" id="{08EA50C2-BB5F-4368-AA91-67B207C1AB3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00" name="Freeform: Shape 99">
              <a:extLst>
                <a:ext uri="{FF2B5EF4-FFF2-40B4-BE49-F238E27FC236}">
                  <a16:creationId xmlns:a16="http://schemas.microsoft.com/office/drawing/2014/main" id="{DE45A7FE-0A45-45F6-8417-EBDA5A12D8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36307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01" name="Freeform: Shape 100">
              <a:extLst>
                <a:ext uri="{FF2B5EF4-FFF2-40B4-BE49-F238E27FC236}">
                  <a16:creationId xmlns:a16="http://schemas.microsoft.com/office/drawing/2014/main" id="{DA8B8DC8-F88C-432E-A8C2-8D13FE874F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02" name="Freeform: Shape 101">
              <a:extLst>
                <a:ext uri="{FF2B5EF4-FFF2-40B4-BE49-F238E27FC236}">
                  <a16:creationId xmlns:a16="http://schemas.microsoft.com/office/drawing/2014/main" id="{D02C5430-233D-49F7-B852-181D2B2F61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363072"/>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a:p>
          </p:txBody>
        </p:sp>
        <p:sp>
          <p:nvSpPr>
            <p:cNvPr id="103" name="Freeform: Shape 102">
              <a:extLst>
                <a:ext uri="{FF2B5EF4-FFF2-40B4-BE49-F238E27FC236}">
                  <a16:creationId xmlns:a16="http://schemas.microsoft.com/office/drawing/2014/main" id="{76DB286F-9E15-441C-8697-57007B76C1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04" name="Freeform: Shape 103">
              <a:extLst>
                <a:ext uri="{FF2B5EF4-FFF2-40B4-BE49-F238E27FC236}">
                  <a16:creationId xmlns:a16="http://schemas.microsoft.com/office/drawing/2014/main" id="{534DC0EE-15B7-44AE-A7DC-8B5E22688A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a:p>
          </p:txBody>
        </p:sp>
        <p:sp>
          <p:nvSpPr>
            <p:cNvPr id="105" name="Freeform: Shape 104">
              <a:extLst>
                <a:ext uri="{FF2B5EF4-FFF2-40B4-BE49-F238E27FC236}">
                  <a16:creationId xmlns:a16="http://schemas.microsoft.com/office/drawing/2014/main" id="{4FBE9900-F640-4248-9C4C-EDBE5E00AF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363074"/>
              <a:ext cx="14096" cy="14097"/>
            </a:xfrm>
            <a:custGeom>
              <a:avLst/>
              <a:gdLst>
                <a:gd name="connsiteX0" fmla="*/ 14097 w 14096"/>
                <a:gd name="connsiteY0" fmla="*/ 7048 h 14097"/>
                <a:gd name="connsiteX1" fmla="*/ 7048 w 14096"/>
                <a:gd name="connsiteY1" fmla="*/ 14097 h 14097"/>
                <a:gd name="connsiteX2" fmla="*/ 0 w 14096"/>
                <a:gd name="connsiteY2" fmla="*/ 7048 h 14097"/>
                <a:gd name="connsiteX3" fmla="*/ 7048 w 14096"/>
                <a:gd name="connsiteY3" fmla="*/ 0 h 14097"/>
                <a:gd name="connsiteX4" fmla="*/ 14097 w 14096"/>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06" name="Freeform: Shape 105">
              <a:extLst>
                <a:ext uri="{FF2B5EF4-FFF2-40B4-BE49-F238E27FC236}">
                  <a16:creationId xmlns:a16="http://schemas.microsoft.com/office/drawing/2014/main" id="{37FF04AF-F86B-49F8-AAB5-DA696591A1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42222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07" name="Freeform: Shape 106">
              <a:extLst>
                <a:ext uri="{FF2B5EF4-FFF2-40B4-BE49-F238E27FC236}">
                  <a16:creationId xmlns:a16="http://schemas.microsoft.com/office/drawing/2014/main" id="{710DCFEA-4572-47A3-A6BE-7B21F5758CE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08" name="Freeform: Shape 107">
              <a:extLst>
                <a:ext uri="{FF2B5EF4-FFF2-40B4-BE49-F238E27FC236}">
                  <a16:creationId xmlns:a16="http://schemas.microsoft.com/office/drawing/2014/main" id="{BA42ED8E-CCC8-478F-9EF4-625B633071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422225"/>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109" name="Freeform: Shape 108">
              <a:extLst>
                <a:ext uri="{FF2B5EF4-FFF2-40B4-BE49-F238E27FC236}">
                  <a16:creationId xmlns:a16="http://schemas.microsoft.com/office/drawing/2014/main" id="{146DF8F4-DF09-4E6C-887F-C9269E56A5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10" name="Freeform: Shape 109">
              <a:extLst>
                <a:ext uri="{FF2B5EF4-FFF2-40B4-BE49-F238E27FC236}">
                  <a16:creationId xmlns:a16="http://schemas.microsoft.com/office/drawing/2014/main" id="{7FF3916E-5C82-4956-A88B-81BFAC91B85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111" name="Freeform: Shape 110">
              <a:extLst>
                <a:ext uri="{FF2B5EF4-FFF2-40B4-BE49-F238E27FC236}">
                  <a16:creationId xmlns:a16="http://schemas.microsoft.com/office/drawing/2014/main" id="{7E5CF7AE-ED45-4AB5-9AEB-56FC964BFA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42222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12" name="Freeform: Shape 111">
              <a:extLst>
                <a:ext uri="{FF2B5EF4-FFF2-40B4-BE49-F238E27FC236}">
                  <a16:creationId xmlns:a16="http://schemas.microsoft.com/office/drawing/2014/main" id="{7CFB132C-BEB1-4897-B1A4-97422811F6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481374"/>
              <a:ext cx="14192" cy="14096"/>
            </a:xfrm>
            <a:custGeom>
              <a:avLst/>
              <a:gdLst>
                <a:gd name="connsiteX0" fmla="*/ 14192 w 14192"/>
                <a:gd name="connsiteY0" fmla="*/ 7049 h 14096"/>
                <a:gd name="connsiteX1" fmla="*/ 7144 w 14192"/>
                <a:gd name="connsiteY1" fmla="*/ 14097 h 14096"/>
                <a:gd name="connsiteX2" fmla="*/ 0 w 14192"/>
                <a:gd name="connsiteY2" fmla="*/ 7049 h 14096"/>
                <a:gd name="connsiteX3" fmla="*/ 7049 w 14192"/>
                <a:gd name="connsiteY3" fmla="*/ 0 h 14096"/>
                <a:gd name="connsiteX4" fmla="*/ 14192 w 14192"/>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9"/>
                  </a:moveTo>
                  <a:cubicBezTo>
                    <a:pt x="14192" y="10954"/>
                    <a:pt x="11049" y="14097"/>
                    <a:pt x="7144" y="14097"/>
                  </a:cubicBezTo>
                  <a:cubicBezTo>
                    <a:pt x="3239" y="14097"/>
                    <a:pt x="0" y="11049"/>
                    <a:pt x="0" y="7049"/>
                  </a:cubicBezTo>
                  <a:cubicBezTo>
                    <a:pt x="0" y="3048"/>
                    <a:pt x="3143" y="0"/>
                    <a:pt x="7049" y="0"/>
                  </a:cubicBezTo>
                  <a:cubicBezTo>
                    <a:pt x="10954" y="0"/>
                    <a:pt x="14192" y="3143"/>
                    <a:pt x="14192" y="7049"/>
                  </a:cubicBezTo>
                  <a:close/>
                </a:path>
              </a:pathLst>
            </a:custGeom>
            <a:grpFill/>
            <a:ln w="9525" cap="flat">
              <a:noFill/>
              <a:prstDash val="solid"/>
              <a:miter/>
            </a:ln>
          </p:spPr>
          <p:txBody>
            <a:bodyPr rtlCol="0" anchor="ctr"/>
            <a:lstStyle/>
            <a:p>
              <a:endParaRPr lang="en-US"/>
            </a:p>
          </p:txBody>
        </p:sp>
        <p:sp>
          <p:nvSpPr>
            <p:cNvPr id="113" name="Freeform: Shape 112">
              <a:extLst>
                <a:ext uri="{FF2B5EF4-FFF2-40B4-BE49-F238E27FC236}">
                  <a16:creationId xmlns:a16="http://schemas.microsoft.com/office/drawing/2014/main" id="{4EE49F21-E336-41BC-8256-85A9AB597F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48137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114" name="Freeform: Shape 113">
              <a:extLst>
                <a:ext uri="{FF2B5EF4-FFF2-40B4-BE49-F238E27FC236}">
                  <a16:creationId xmlns:a16="http://schemas.microsoft.com/office/drawing/2014/main" id="{C62510EE-BDCD-4393-9AD7-2D0C9A722D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15" name="Freeform: Shape 114">
              <a:extLst>
                <a:ext uri="{FF2B5EF4-FFF2-40B4-BE49-F238E27FC236}">
                  <a16:creationId xmlns:a16="http://schemas.microsoft.com/office/drawing/2014/main" id="{2420F94B-4F00-4C6C-97E3-BA5B5E6871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16" name="Freeform: Shape 115">
              <a:extLst>
                <a:ext uri="{FF2B5EF4-FFF2-40B4-BE49-F238E27FC236}">
                  <a16:creationId xmlns:a16="http://schemas.microsoft.com/office/drawing/2014/main" id="{E712560A-A110-4132-85D5-21BBBFA8C8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17" name="Freeform: Shape 116">
              <a:extLst>
                <a:ext uri="{FF2B5EF4-FFF2-40B4-BE49-F238E27FC236}">
                  <a16:creationId xmlns:a16="http://schemas.microsoft.com/office/drawing/2014/main" id="{D1E3102B-23D5-43AE-A67D-583AAA52BA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48137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118" name="Freeform: Shape 117">
              <a:extLst>
                <a:ext uri="{FF2B5EF4-FFF2-40B4-BE49-F238E27FC236}">
                  <a16:creationId xmlns:a16="http://schemas.microsoft.com/office/drawing/2014/main" id="{9D5ABE4E-EB80-423C-BBCE-9C1B77D9B0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19" name="Freeform: Shape 118">
              <a:extLst>
                <a:ext uri="{FF2B5EF4-FFF2-40B4-BE49-F238E27FC236}">
                  <a16:creationId xmlns:a16="http://schemas.microsoft.com/office/drawing/2014/main" id="{BEB8CCC5-38F5-4892-A00B-14B645BBDF5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54062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120" name="Freeform: Shape 119">
              <a:extLst>
                <a:ext uri="{FF2B5EF4-FFF2-40B4-BE49-F238E27FC236}">
                  <a16:creationId xmlns:a16="http://schemas.microsoft.com/office/drawing/2014/main" id="{8860175F-F7D5-4464-AD61-5B435528FE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540620"/>
              <a:ext cx="14097" cy="14097"/>
            </a:xfrm>
            <a:custGeom>
              <a:avLst/>
              <a:gdLst>
                <a:gd name="connsiteX0" fmla="*/ 14097 w 14097"/>
                <a:gd name="connsiteY0" fmla="*/ 7048 h 14097"/>
                <a:gd name="connsiteX1" fmla="*/ 7049 w 14097"/>
                <a:gd name="connsiteY1" fmla="*/ 14097 h 14097"/>
                <a:gd name="connsiteX2" fmla="*/ 0 w 14097"/>
                <a:gd name="connsiteY2" fmla="*/ 7048 h 14097"/>
                <a:gd name="connsiteX3" fmla="*/ 7049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121" name="Freeform: Shape 120">
              <a:extLst>
                <a:ext uri="{FF2B5EF4-FFF2-40B4-BE49-F238E27FC236}">
                  <a16:creationId xmlns:a16="http://schemas.microsoft.com/office/drawing/2014/main" id="{E28C20B0-98AA-4A5B-8CE1-236A3F6CAAC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22" name="Freeform: Shape 121">
              <a:extLst>
                <a:ext uri="{FF2B5EF4-FFF2-40B4-BE49-F238E27FC236}">
                  <a16:creationId xmlns:a16="http://schemas.microsoft.com/office/drawing/2014/main" id="{8A56719F-13F0-4B75-8C04-DAACD8FD868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23" name="Freeform: Shape 122">
              <a:extLst>
                <a:ext uri="{FF2B5EF4-FFF2-40B4-BE49-F238E27FC236}">
                  <a16:creationId xmlns:a16="http://schemas.microsoft.com/office/drawing/2014/main" id="{B30555DA-285C-4859-83DE-B16FF6DB138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24" name="Freeform: Shape 123">
              <a:extLst>
                <a:ext uri="{FF2B5EF4-FFF2-40B4-BE49-F238E27FC236}">
                  <a16:creationId xmlns:a16="http://schemas.microsoft.com/office/drawing/2014/main" id="{67AF00E9-C8D6-41C4-9703-5468F51639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540620"/>
              <a:ext cx="14097" cy="14097"/>
            </a:xfrm>
            <a:custGeom>
              <a:avLst/>
              <a:gdLst>
                <a:gd name="connsiteX0" fmla="*/ 14097 w 14097"/>
                <a:gd name="connsiteY0" fmla="*/ 7048 h 14097"/>
                <a:gd name="connsiteX1" fmla="*/ 7049 w 14097"/>
                <a:gd name="connsiteY1" fmla="*/ 14097 h 14097"/>
                <a:gd name="connsiteX2" fmla="*/ 0 w 14097"/>
                <a:gd name="connsiteY2" fmla="*/ 7048 h 14097"/>
                <a:gd name="connsiteX3" fmla="*/ 7049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125" name="Freeform: Shape 124">
              <a:extLst>
                <a:ext uri="{FF2B5EF4-FFF2-40B4-BE49-F238E27FC236}">
                  <a16:creationId xmlns:a16="http://schemas.microsoft.com/office/drawing/2014/main" id="{D07F88BD-A2E8-4F25-BB43-9372C6C9F3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26" name="Freeform: Shape 125">
              <a:extLst>
                <a:ext uri="{FF2B5EF4-FFF2-40B4-BE49-F238E27FC236}">
                  <a16:creationId xmlns:a16="http://schemas.microsoft.com/office/drawing/2014/main" id="{DFAE35DA-8283-4F4B-8C00-FF8EFE39B3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59977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127" name="Freeform: Shape 126">
              <a:extLst>
                <a:ext uri="{FF2B5EF4-FFF2-40B4-BE49-F238E27FC236}">
                  <a16:creationId xmlns:a16="http://schemas.microsoft.com/office/drawing/2014/main" id="{4340DEBE-A255-48E2-B7B2-AE881651CE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59977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28" name="Freeform: Shape 127">
              <a:extLst>
                <a:ext uri="{FF2B5EF4-FFF2-40B4-BE49-F238E27FC236}">
                  <a16:creationId xmlns:a16="http://schemas.microsoft.com/office/drawing/2014/main" id="{FE968FB9-507A-4F2E-B346-15995081B1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29" name="Freeform: Shape 128">
              <a:extLst>
                <a:ext uri="{FF2B5EF4-FFF2-40B4-BE49-F238E27FC236}">
                  <a16:creationId xmlns:a16="http://schemas.microsoft.com/office/drawing/2014/main" id="{4DA99BD8-9C2B-46BF-AA27-ED405540D1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30" name="Freeform: Shape 129">
              <a:extLst>
                <a:ext uri="{FF2B5EF4-FFF2-40B4-BE49-F238E27FC236}">
                  <a16:creationId xmlns:a16="http://schemas.microsoft.com/office/drawing/2014/main" id="{50C84F67-D2C2-48DF-8537-DF99C60240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31" name="Freeform: Shape 130">
              <a:extLst>
                <a:ext uri="{FF2B5EF4-FFF2-40B4-BE49-F238E27FC236}">
                  <a16:creationId xmlns:a16="http://schemas.microsoft.com/office/drawing/2014/main" id="{F5CAEB9A-26A6-4FBF-916B-19FC9B0BFC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599770"/>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32" name="Freeform: Shape 131">
              <a:extLst>
                <a:ext uri="{FF2B5EF4-FFF2-40B4-BE49-F238E27FC236}">
                  <a16:creationId xmlns:a16="http://schemas.microsoft.com/office/drawing/2014/main" id="{E4DEDE1B-4819-4E4B-849E-330D7DF56C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33" name="Freeform: Shape 132">
              <a:extLst>
                <a:ext uri="{FF2B5EF4-FFF2-40B4-BE49-F238E27FC236}">
                  <a16:creationId xmlns:a16="http://schemas.microsoft.com/office/drawing/2014/main" id="{C441B73E-F19C-4313-8F46-F600603B360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7" y="3659014"/>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134" name="Freeform: Shape 133">
              <a:extLst>
                <a:ext uri="{FF2B5EF4-FFF2-40B4-BE49-F238E27FC236}">
                  <a16:creationId xmlns:a16="http://schemas.microsoft.com/office/drawing/2014/main" id="{014FE805-EF51-4859-A6DF-CF75F9A0F5D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2" y="3659014"/>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35" name="Freeform: Shape 134">
              <a:extLst>
                <a:ext uri="{FF2B5EF4-FFF2-40B4-BE49-F238E27FC236}">
                  <a16:creationId xmlns:a16="http://schemas.microsoft.com/office/drawing/2014/main" id="{624CF2A5-BD9E-4570-8560-063BC70F268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2"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36" name="Freeform: Shape 135">
              <a:extLst>
                <a:ext uri="{FF2B5EF4-FFF2-40B4-BE49-F238E27FC236}">
                  <a16:creationId xmlns:a16="http://schemas.microsoft.com/office/drawing/2014/main" id="{6BEC415C-7946-43B2-9AC8-348B6B5CD0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37" name="Freeform: Shape 136">
              <a:extLst>
                <a:ext uri="{FF2B5EF4-FFF2-40B4-BE49-F238E27FC236}">
                  <a16:creationId xmlns:a16="http://schemas.microsoft.com/office/drawing/2014/main" id="{1B615AD5-3365-43D4-8E16-377A2A2F97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38" name="Freeform: Shape 137">
              <a:extLst>
                <a:ext uri="{FF2B5EF4-FFF2-40B4-BE49-F238E27FC236}">
                  <a16:creationId xmlns:a16="http://schemas.microsoft.com/office/drawing/2014/main" id="{9D184DFD-DD33-491E-90FF-6E4ECA2668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659014"/>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39" name="Freeform: Shape 138">
              <a:extLst>
                <a:ext uri="{FF2B5EF4-FFF2-40B4-BE49-F238E27FC236}">
                  <a16:creationId xmlns:a16="http://schemas.microsoft.com/office/drawing/2014/main" id="{31B62FE1-0262-4B09-ABEA-8AA010137D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40" name="Freeform: Shape 139">
              <a:extLst>
                <a:ext uri="{FF2B5EF4-FFF2-40B4-BE49-F238E27FC236}">
                  <a16:creationId xmlns:a16="http://schemas.microsoft.com/office/drawing/2014/main" id="{20C539C6-FAA9-4EBE-93D9-1F946E1449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9" y="3718165"/>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141" name="Freeform: Shape 140">
              <a:extLst>
                <a:ext uri="{FF2B5EF4-FFF2-40B4-BE49-F238E27FC236}">
                  <a16:creationId xmlns:a16="http://schemas.microsoft.com/office/drawing/2014/main" id="{8C6EF3FF-09E5-4099-A49B-CA364A6E83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4" y="371816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42" name="Freeform: Shape 141">
              <a:extLst>
                <a:ext uri="{FF2B5EF4-FFF2-40B4-BE49-F238E27FC236}">
                  <a16:creationId xmlns:a16="http://schemas.microsoft.com/office/drawing/2014/main" id="{B3C5E06F-8F1E-4771-AAE4-B34B1D6A3D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4"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43" name="Freeform: Shape 142">
              <a:extLst>
                <a:ext uri="{FF2B5EF4-FFF2-40B4-BE49-F238E27FC236}">
                  <a16:creationId xmlns:a16="http://schemas.microsoft.com/office/drawing/2014/main" id="{538D5AE9-76CC-4AE4-B026-656EDCB01B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9"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44" name="Freeform: Shape 143">
              <a:extLst>
                <a:ext uri="{FF2B5EF4-FFF2-40B4-BE49-F238E27FC236}">
                  <a16:creationId xmlns:a16="http://schemas.microsoft.com/office/drawing/2014/main" id="{30F1A9B9-52AB-4527-BD4A-1802F7C960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9"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45" name="Freeform: Shape 144">
              <a:extLst>
                <a:ext uri="{FF2B5EF4-FFF2-40B4-BE49-F238E27FC236}">
                  <a16:creationId xmlns:a16="http://schemas.microsoft.com/office/drawing/2014/main" id="{46A57D78-C020-4EEF-971D-0C8802889A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718165"/>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46" name="Freeform: Shape 145">
              <a:extLst>
                <a:ext uri="{FF2B5EF4-FFF2-40B4-BE49-F238E27FC236}">
                  <a16:creationId xmlns:a16="http://schemas.microsoft.com/office/drawing/2014/main" id="{7666D7A3-5ABF-4EDE-A0C5-F2099B2D86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5"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47" name="Freeform: Shape 146">
              <a:extLst>
                <a:ext uri="{FF2B5EF4-FFF2-40B4-BE49-F238E27FC236}">
                  <a16:creationId xmlns:a16="http://schemas.microsoft.com/office/drawing/2014/main" id="{13BC460A-E0FF-4658-A2FD-A3AF4D51DF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40" y="377741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148" name="Freeform: Shape 147">
              <a:extLst>
                <a:ext uri="{FF2B5EF4-FFF2-40B4-BE49-F238E27FC236}">
                  <a16:creationId xmlns:a16="http://schemas.microsoft.com/office/drawing/2014/main" id="{26467CC2-3AB3-4D37-8323-385B7399F7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5" y="377741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149" name="Freeform: Shape 148">
              <a:extLst>
                <a:ext uri="{FF2B5EF4-FFF2-40B4-BE49-F238E27FC236}">
                  <a16:creationId xmlns:a16="http://schemas.microsoft.com/office/drawing/2014/main" id="{563A1F58-33CE-4EDF-B902-3F43F69DA2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6"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50" name="Freeform: Shape 149">
              <a:extLst>
                <a:ext uri="{FF2B5EF4-FFF2-40B4-BE49-F238E27FC236}">
                  <a16:creationId xmlns:a16="http://schemas.microsoft.com/office/drawing/2014/main" id="{DDCFAB2F-7E88-4A57-999A-2506A1FE71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83"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51" name="Freeform: Shape 150">
              <a:extLst>
                <a:ext uri="{FF2B5EF4-FFF2-40B4-BE49-F238E27FC236}">
                  <a16:creationId xmlns:a16="http://schemas.microsoft.com/office/drawing/2014/main" id="{571BEB66-3787-441F-BB54-80C05C6F130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35"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52" name="Freeform: Shape 151">
              <a:extLst>
                <a:ext uri="{FF2B5EF4-FFF2-40B4-BE49-F238E27FC236}">
                  <a16:creationId xmlns:a16="http://schemas.microsoft.com/office/drawing/2014/main" id="{641DC095-611E-4979-8664-6C0EB878FC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82" y="377741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153" name="Freeform: Shape 152">
              <a:extLst>
                <a:ext uri="{FF2B5EF4-FFF2-40B4-BE49-F238E27FC236}">
                  <a16:creationId xmlns:a16="http://schemas.microsoft.com/office/drawing/2014/main" id="{210B9ECF-D859-4919-A9D6-3208548F00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31"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54" name="Freeform: Shape 153">
              <a:extLst>
                <a:ext uri="{FF2B5EF4-FFF2-40B4-BE49-F238E27FC236}">
                  <a16:creationId xmlns:a16="http://schemas.microsoft.com/office/drawing/2014/main" id="{4FBC31D4-7E98-452C-8A87-822DE0432C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481374"/>
              <a:ext cx="14097" cy="14096"/>
            </a:xfrm>
            <a:custGeom>
              <a:avLst/>
              <a:gdLst>
                <a:gd name="connsiteX0" fmla="*/ 14097 w 14097"/>
                <a:gd name="connsiteY0" fmla="*/ 7049 h 14096"/>
                <a:gd name="connsiteX1" fmla="*/ 7049 w 14097"/>
                <a:gd name="connsiteY1" fmla="*/ 14097 h 14096"/>
                <a:gd name="connsiteX2" fmla="*/ 0 w 14097"/>
                <a:gd name="connsiteY2" fmla="*/ 7049 h 14096"/>
                <a:gd name="connsiteX3" fmla="*/ 7049 w 14097"/>
                <a:gd name="connsiteY3" fmla="*/ 0 h 14096"/>
                <a:gd name="connsiteX4" fmla="*/ 14097 w 14097"/>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9"/>
                  </a:moveTo>
                  <a:cubicBezTo>
                    <a:pt x="14097" y="10954"/>
                    <a:pt x="10954" y="14097"/>
                    <a:pt x="7049" y="14097"/>
                  </a:cubicBezTo>
                  <a:cubicBezTo>
                    <a:pt x="3143" y="14097"/>
                    <a:pt x="0" y="10954"/>
                    <a:pt x="0" y="7049"/>
                  </a:cubicBezTo>
                  <a:cubicBezTo>
                    <a:pt x="0" y="3143"/>
                    <a:pt x="3143" y="0"/>
                    <a:pt x="7049"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55" name="Freeform: Shape 154">
              <a:extLst>
                <a:ext uri="{FF2B5EF4-FFF2-40B4-BE49-F238E27FC236}">
                  <a16:creationId xmlns:a16="http://schemas.microsoft.com/office/drawing/2014/main" id="{E302346C-F328-435B-87ED-447C6F8542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56" name="Freeform: Shape 155">
              <a:extLst>
                <a:ext uri="{FF2B5EF4-FFF2-40B4-BE49-F238E27FC236}">
                  <a16:creationId xmlns:a16="http://schemas.microsoft.com/office/drawing/2014/main" id="{B94F507E-9E94-432E-AE8A-A6CB2C5D05C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481374"/>
              <a:ext cx="14096" cy="14096"/>
            </a:xfrm>
            <a:custGeom>
              <a:avLst/>
              <a:gdLst>
                <a:gd name="connsiteX0" fmla="*/ 14097 w 14096"/>
                <a:gd name="connsiteY0" fmla="*/ 7049 h 14096"/>
                <a:gd name="connsiteX1" fmla="*/ 7049 w 14096"/>
                <a:gd name="connsiteY1" fmla="*/ 14097 h 14096"/>
                <a:gd name="connsiteX2" fmla="*/ 0 w 14096"/>
                <a:gd name="connsiteY2" fmla="*/ 7049 h 14096"/>
                <a:gd name="connsiteX3" fmla="*/ 7049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9" y="14097"/>
                  </a:cubicBezTo>
                  <a:cubicBezTo>
                    <a:pt x="3143" y="14097"/>
                    <a:pt x="0" y="10954"/>
                    <a:pt x="0" y="7049"/>
                  </a:cubicBezTo>
                  <a:cubicBezTo>
                    <a:pt x="0" y="3143"/>
                    <a:pt x="3143" y="0"/>
                    <a:pt x="7049" y="0"/>
                  </a:cubicBezTo>
                  <a:cubicBezTo>
                    <a:pt x="10859" y="0"/>
                    <a:pt x="14097" y="3143"/>
                    <a:pt x="14097" y="7049"/>
                  </a:cubicBezTo>
                  <a:close/>
                </a:path>
              </a:pathLst>
            </a:custGeom>
            <a:grpFill/>
            <a:ln w="9525" cap="flat">
              <a:noFill/>
              <a:prstDash val="solid"/>
              <a:miter/>
            </a:ln>
          </p:spPr>
          <p:txBody>
            <a:bodyPr rtlCol="0" anchor="ctr"/>
            <a:lstStyle/>
            <a:p>
              <a:endParaRPr lang="en-US"/>
            </a:p>
          </p:txBody>
        </p:sp>
        <p:sp>
          <p:nvSpPr>
            <p:cNvPr id="157" name="Freeform: Shape 156">
              <a:extLst>
                <a:ext uri="{FF2B5EF4-FFF2-40B4-BE49-F238E27FC236}">
                  <a16:creationId xmlns:a16="http://schemas.microsoft.com/office/drawing/2014/main" id="{1FFAC4F0-FD7F-4943-B60E-E276F8B23F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58" name="Freeform: Shape 157">
              <a:extLst>
                <a:ext uri="{FF2B5EF4-FFF2-40B4-BE49-F238E27FC236}">
                  <a16:creationId xmlns:a16="http://schemas.microsoft.com/office/drawing/2014/main" id="{A8A5D871-92FD-43C3-BF94-0B524FA7D3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858" y="0"/>
                    <a:pt x="14097" y="3143"/>
                    <a:pt x="14097" y="7049"/>
                  </a:cubicBezTo>
                  <a:close/>
                </a:path>
              </a:pathLst>
            </a:custGeom>
            <a:grpFill/>
            <a:ln w="9525" cap="flat">
              <a:noFill/>
              <a:prstDash val="solid"/>
              <a:miter/>
            </a:ln>
          </p:spPr>
          <p:txBody>
            <a:bodyPr rtlCol="0" anchor="ctr"/>
            <a:lstStyle/>
            <a:p>
              <a:endParaRPr lang="en-US"/>
            </a:p>
          </p:txBody>
        </p:sp>
        <p:sp>
          <p:nvSpPr>
            <p:cNvPr id="159" name="Freeform: Shape 158">
              <a:extLst>
                <a:ext uri="{FF2B5EF4-FFF2-40B4-BE49-F238E27FC236}">
                  <a16:creationId xmlns:a16="http://schemas.microsoft.com/office/drawing/2014/main" id="{6A79A241-1665-453E-ADD4-18892D4F85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481373"/>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160" name="Freeform: Shape 159">
              <a:extLst>
                <a:ext uri="{FF2B5EF4-FFF2-40B4-BE49-F238E27FC236}">
                  <a16:creationId xmlns:a16="http://schemas.microsoft.com/office/drawing/2014/main" id="{81EABE18-4189-4E07-93C9-9B76673E3E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540622"/>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61" name="Freeform: Shape 160">
              <a:extLst>
                <a:ext uri="{FF2B5EF4-FFF2-40B4-BE49-F238E27FC236}">
                  <a16:creationId xmlns:a16="http://schemas.microsoft.com/office/drawing/2014/main" id="{B658A0EE-6F09-4EF7-B5E7-F23A556BDA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54062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62" name="Freeform: Shape 161">
              <a:extLst>
                <a:ext uri="{FF2B5EF4-FFF2-40B4-BE49-F238E27FC236}">
                  <a16:creationId xmlns:a16="http://schemas.microsoft.com/office/drawing/2014/main" id="{15EB019C-C95B-4DE3-BD17-DC20F8007A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540626"/>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163" name="Freeform: Shape 162">
              <a:extLst>
                <a:ext uri="{FF2B5EF4-FFF2-40B4-BE49-F238E27FC236}">
                  <a16:creationId xmlns:a16="http://schemas.microsoft.com/office/drawing/2014/main" id="{2948B3ED-79C1-47C8-B712-0BFB5536C37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54062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64" name="Freeform: Shape 163">
              <a:extLst>
                <a:ext uri="{FF2B5EF4-FFF2-40B4-BE49-F238E27FC236}">
                  <a16:creationId xmlns:a16="http://schemas.microsoft.com/office/drawing/2014/main" id="{13387DB9-900B-422D-90F7-C5C7EB5D59B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54063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165" name="Freeform: Shape 164">
              <a:extLst>
                <a:ext uri="{FF2B5EF4-FFF2-40B4-BE49-F238E27FC236}">
                  <a16:creationId xmlns:a16="http://schemas.microsoft.com/office/drawing/2014/main" id="{48FDCCF3-E6D6-4CD0-9D47-02FE785C7A0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540631"/>
              <a:ext cx="14096" cy="14097"/>
            </a:xfrm>
            <a:custGeom>
              <a:avLst/>
              <a:gdLst>
                <a:gd name="connsiteX0" fmla="*/ 14097 w 14096"/>
                <a:gd name="connsiteY0" fmla="*/ 7048 h 14097"/>
                <a:gd name="connsiteX1" fmla="*/ 7048 w 14096"/>
                <a:gd name="connsiteY1" fmla="*/ 14097 h 14097"/>
                <a:gd name="connsiteX2" fmla="*/ 0 w 14096"/>
                <a:gd name="connsiteY2" fmla="*/ 7048 h 14097"/>
                <a:gd name="connsiteX3" fmla="*/ 7048 w 14096"/>
                <a:gd name="connsiteY3" fmla="*/ 0 h 14097"/>
                <a:gd name="connsiteX4" fmla="*/ 14097 w 14096"/>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8"/>
                  </a:moveTo>
                  <a:cubicBezTo>
                    <a:pt x="14097" y="10941"/>
                    <a:pt x="10941" y="14097"/>
                    <a:pt x="7048" y="14097"/>
                  </a:cubicBezTo>
                  <a:cubicBezTo>
                    <a:pt x="3156" y="14097"/>
                    <a:pt x="0" y="10941"/>
                    <a:pt x="0" y="7048"/>
                  </a:cubicBezTo>
                  <a:cubicBezTo>
                    <a:pt x="0" y="3156"/>
                    <a:pt x="3156" y="0"/>
                    <a:pt x="7048"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166" name="Freeform: Shape 165">
              <a:extLst>
                <a:ext uri="{FF2B5EF4-FFF2-40B4-BE49-F238E27FC236}">
                  <a16:creationId xmlns:a16="http://schemas.microsoft.com/office/drawing/2014/main" id="{BC14E8F6-33F6-47CE-9A24-EA71D71496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599781"/>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67" name="Freeform: Shape 166">
              <a:extLst>
                <a:ext uri="{FF2B5EF4-FFF2-40B4-BE49-F238E27FC236}">
                  <a16:creationId xmlns:a16="http://schemas.microsoft.com/office/drawing/2014/main" id="{F78CC38F-63FC-4552-B17B-8D79D3C8F8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599781"/>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68" name="Freeform: Shape 167">
              <a:extLst>
                <a:ext uri="{FF2B5EF4-FFF2-40B4-BE49-F238E27FC236}">
                  <a16:creationId xmlns:a16="http://schemas.microsoft.com/office/drawing/2014/main" id="{89042823-A002-49CE-B03D-ED1291DC13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599781"/>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169" name="Freeform: Shape 168">
              <a:extLst>
                <a:ext uri="{FF2B5EF4-FFF2-40B4-BE49-F238E27FC236}">
                  <a16:creationId xmlns:a16="http://schemas.microsoft.com/office/drawing/2014/main" id="{96EFC6CE-198B-489B-B1EE-72CE842628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599781"/>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70" name="Freeform: Shape 169">
              <a:extLst>
                <a:ext uri="{FF2B5EF4-FFF2-40B4-BE49-F238E27FC236}">
                  <a16:creationId xmlns:a16="http://schemas.microsoft.com/office/drawing/2014/main" id="{49FEA23D-54D9-45D7-9325-1E2F638C9C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59978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171" name="Freeform: Shape 170">
              <a:extLst>
                <a:ext uri="{FF2B5EF4-FFF2-40B4-BE49-F238E27FC236}">
                  <a16:creationId xmlns:a16="http://schemas.microsoft.com/office/drawing/2014/main" id="{2DB04EE3-370F-49CE-BCFE-C2999C3CF2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599782"/>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72" name="Freeform: Shape 171">
              <a:extLst>
                <a:ext uri="{FF2B5EF4-FFF2-40B4-BE49-F238E27FC236}">
                  <a16:creationId xmlns:a16="http://schemas.microsoft.com/office/drawing/2014/main" id="{8BCBCC34-797D-41A8-8AD1-7E03E1BBFF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659026"/>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73" name="Freeform: Shape 172">
              <a:extLst>
                <a:ext uri="{FF2B5EF4-FFF2-40B4-BE49-F238E27FC236}">
                  <a16:creationId xmlns:a16="http://schemas.microsoft.com/office/drawing/2014/main" id="{AFF5C1F8-0EDE-4835-89E6-1FCB2EA395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74" name="Freeform: Shape 173">
              <a:extLst>
                <a:ext uri="{FF2B5EF4-FFF2-40B4-BE49-F238E27FC236}">
                  <a16:creationId xmlns:a16="http://schemas.microsoft.com/office/drawing/2014/main" id="{6171D504-6300-457C-AFCC-064DBB3FCC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659026"/>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175" name="Freeform: Shape 174">
              <a:extLst>
                <a:ext uri="{FF2B5EF4-FFF2-40B4-BE49-F238E27FC236}">
                  <a16:creationId xmlns:a16="http://schemas.microsoft.com/office/drawing/2014/main" id="{62ACE739-C8C4-4495-B04C-C3AFC44811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76" name="Freeform: Shape 175">
              <a:extLst>
                <a:ext uri="{FF2B5EF4-FFF2-40B4-BE49-F238E27FC236}">
                  <a16:creationId xmlns:a16="http://schemas.microsoft.com/office/drawing/2014/main" id="{3F4771CD-CDCA-4FFE-8EF5-E42D1781E7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177" name="Freeform: Shape 176">
              <a:extLst>
                <a:ext uri="{FF2B5EF4-FFF2-40B4-BE49-F238E27FC236}">
                  <a16:creationId xmlns:a16="http://schemas.microsoft.com/office/drawing/2014/main" id="{A10C0BFE-A8F9-4E21-9DFD-37A4D26C62C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78" name="Freeform: Shape 177">
              <a:extLst>
                <a:ext uri="{FF2B5EF4-FFF2-40B4-BE49-F238E27FC236}">
                  <a16:creationId xmlns:a16="http://schemas.microsoft.com/office/drawing/2014/main" id="{4D8D4EF9-4EF7-4538-A4AE-439F9335EA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718177"/>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79" name="Freeform: Shape 178">
              <a:extLst>
                <a:ext uri="{FF2B5EF4-FFF2-40B4-BE49-F238E27FC236}">
                  <a16:creationId xmlns:a16="http://schemas.microsoft.com/office/drawing/2014/main" id="{7E0500AB-5662-43B9-95C2-2EC80CC54F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71817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80" name="Freeform: Shape 179">
              <a:extLst>
                <a:ext uri="{FF2B5EF4-FFF2-40B4-BE49-F238E27FC236}">
                  <a16:creationId xmlns:a16="http://schemas.microsoft.com/office/drawing/2014/main" id="{984021AD-A6A2-4CDA-A953-72FBA7598B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718177"/>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181" name="Freeform: Shape 180">
              <a:extLst>
                <a:ext uri="{FF2B5EF4-FFF2-40B4-BE49-F238E27FC236}">
                  <a16:creationId xmlns:a16="http://schemas.microsoft.com/office/drawing/2014/main" id="{FD1FBF47-CAC8-4385-9DC7-C9BB6167EA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71817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82" name="Freeform: Shape 181">
              <a:extLst>
                <a:ext uri="{FF2B5EF4-FFF2-40B4-BE49-F238E27FC236}">
                  <a16:creationId xmlns:a16="http://schemas.microsoft.com/office/drawing/2014/main" id="{FBAEE482-005F-4288-8D66-09EA246C45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718172"/>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183" name="Freeform: Shape 182">
              <a:extLst>
                <a:ext uri="{FF2B5EF4-FFF2-40B4-BE49-F238E27FC236}">
                  <a16:creationId xmlns:a16="http://schemas.microsoft.com/office/drawing/2014/main" id="{2C5DCF49-33DE-4AFF-818E-42F59F2804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71817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84" name="Freeform: Shape 183">
              <a:extLst>
                <a:ext uri="{FF2B5EF4-FFF2-40B4-BE49-F238E27FC236}">
                  <a16:creationId xmlns:a16="http://schemas.microsoft.com/office/drawing/2014/main" id="{866903F3-208B-46D5-925B-254DC74291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2" y="3777419"/>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85" name="Freeform: Shape 184">
              <a:extLst>
                <a:ext uri="{FF2B5EF4-FFF2-40B4-BE49-F238E27FC236}">
                  <a16:creationId xmlns:a16="http://schemas.microsoft.com/office/drawing/2014/main" id="{2550D219-E342-4A38-BB89-575C1EE7AA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2" y="3777419"/>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86" name="Freeform: Shape 185">
              <a:extLst>
                <a:ext uri="{FF2B5EF4-FFF2-40B4-BE49-F238E27FC236}">
                  <a16:creationId xmlns:a16="http://schemas.microsoft.com/office/drawing/2014/main" id="{5B5485FC-95D0-4660-9594-2C9BD3B776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8" y="3777419"/>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a:p>
          </p:txBody>
        </p:sp>
        <p:sp>
          <p:nvSpPr>
            <p:cNvPr id="187" name="Freeform: Shape 186">
              <a:extLst>
                <a:ext uri="{FF2B5EF4-FFF2-40B4-BE49-F238E27FC236}">
                  <a16:creationId xmlns:a16="http://schemas.microsoft.com/office/drawing/2014/main" id="{2EA358DA-C7E8-4DF8-B7D6-CC582956554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4" y="3777383"/>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88" name="Freeform: Shape 187">
              <a:extLst>
                <a:ext uri="{FF2B5EF4-FFF2-40B4-BE49-F238E27FC236}">
                  <a16:creationId xmlns:a16="http://schemas.microsoft.com/office/drawing/2014/main" id="{7990E8BB-4369-4845-8436-A6F3FE1D11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87" y="3777429"/>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a:p>
          </p:txBody>
        </p:sp>
        <p:sp>
          <p:nvSpPr>
            <p:cNvPr id="189" name="Freeform: Shape 188">
              <a:extLst>
                <a:ext uri="{FF2B5EF4-FFF2-40B4-BE49-F238E27FC236}">
                  <a16:creationId xmlns:a16="http://schemas.microsoft.com/office/drawing/2014/main" id="{D6C050C5-1951-434B-A7FE-D271E73F82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24" y="377742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41"/>
                    <a:pt x="10941" y="14097"/>
                    <a:pt x="7048" y="14097"/>
                  </a:cubicBezTo>
                  <a:cubicBezTo>
                    <a:pt x="3156" y="14097"/>
                    <a:pt x="0" y="10941"/>
                    <a:pt x="0" y="7048"/>
                  </a:cubicBezTo>
                  <a:cubicBezTo>
                    <a:pt x="0" y="3156"/>
                    <a:pt x="3156" y="0"/>
                    <a:pt x="7048" y="0"/>
                  </a:cubicBezTo>
                  <a:cubicBezTo>
                    <a:pt x="10941" y="0"/>
                    <a:pt x="14097" y="3156"/>
                    <a:pt x="14097" y="7048"/>
                  </a:cubicBezTo>
                  <a:close/>
                </a:path>
              </a:pathLst>
            </a:custGeom>
            <a:grpFill/>
            <a:ln w="9525" cap="flat">
              <a:noFill/>
              <a:prstDash val="solid"/>
              <a:miter/>
            </a:ln>
          </p:spPr>
          <p:txBody>
            <a:bodyPr rtlCol="0" anchor="ctr"/>
            <a:lstStyle/>
            <a:p>
              <a:endParaRPr lang="en-US" dirty="0"/>
            </a:p>
          </p:txBody>
        </p:sp>
      </p:grpSp>
      <p:grpSp>
        <p:nvGrpSpPr>
          <p:cNvPr id="191" name="Graphic 4">
            <a:extLst>
              <a:ext uri="{FF2B5EF4-FFF2-40B4-BE49-F238E27FC236}">
                <a16:creationId xmlns:a16="http://schemas.microsoft.com/office/drawing/2014/main" id="{773717CC-ECEE-4ABF-BA61-C59F4680177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680915" y="4748271"/>
            <a:ext cx="1330536" cy="1330521"/>
            <a:chOff x="5734037" y="3067039"/>
            <a:chExt cx="724483" cy="724489"/>
          </a:xfrm>
          <a:solidFill>
            <a:schemeClr val="tx1">
              <a:alpha val="60000"/>
            </a:schemeClr>
          </a:solidFill>
        </p:grpSpPr>
        <p:sp>
          <p:nvSpPr>
            <p:cNvPr id="192" name="Freeform: Shape 191">
              <a:extLst>
                <a:ext uri="{FF2B5EF4-FFF2-40B4-BE49-F238E27FC236}">
                  <a16:creationId xmlns:a16="http://schemas.microsoft.com/office/drawing/2014/main" id="{9A4FAE41-62DF-4B8E-BD66-8EC206E0E3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067039"/>
              <a:ext cx="14192" cy="14097"/>
            </a:xfrm>
            <a:custGeom>
              <a:avLst/>
              <a:gdLst>
                <a:gd name="connsiteX0" fmla="*/ 14192 w 14192"/>
                <a:gd name="connsiteY0" fmla="*/ 7049 h 14097"/>
                <a:gd name="connsiteX1" fmla="*/ 7144 w 14192"/>
                <a:gd name="connsiteY1" fmla="*/ 14097 h 14097"/>
                <a:gd name="connsiteX2" fmla="*/ 0 w 14192"/>
                <a:gd name="connsiteY2" fmla="*/ 7049 h 14097"/>
                <a:gd name="connsiteX3" fmla="*/ 7049 w 14192"/>
                <a:gd name="connsiteY3" fmla="*/ 0 h 14097"/>
                <a:gd name="connsiteX4" fmla="*/ 14192 w 14192"/>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9"/>
                  </a:moveTo>
                  <a:cubicBezTo>
                    <a:pt x="14192" y="10954"/>
                    <a:pt x="11049" y="14097"/>
                    <a:pt x="7144" y="14097"/>
                  </a:cubicBezTo>
                  <a:cubicBezTo>
                    <a:pt x="3239" y="14097"/>
                    <a:pt x="0" y="10954"/>
                    <a:pt x="0" y="7049"/>
                  </a:cubicBezTo>
                  <a:cubicBezTo>
                    <a:pt x="0" y="3143"/>
                    <a:pt x="3143" y="0"/>
                    <a:pt x="7049" y="0"/>
                  </a:cubicBezTo>
                  <a:cubicBezTo>
                    <a:pt x="10954" y="0"/>
                    <a:pt x="14192" y="3143"/>
                    <a:pt x="14192" y="7049"/>
                  </a:cubicBezTo>
                  <a:close/>
                </a:path>
              </a:pathLst>
            </a:custGeom>
            <a:grpFill/>
            <a:ln w="9525" cap="flat">
              <a:noFill/>
              <a:prstDash val="solid"/>
              <a:miter/>
            </a:ln>
          </p:spPr>
          <p:txBody>
            <a:bodyPr rtlCol="0" anchor="ctr"/>
            <a:lstStyle/>
            <a:p>
              <a:endParaRPr lang="en-US"/>
            </a:p>
          </p:txBody>
        </p:sp>
        <p:sp>
          <p:nvSpPr>
            <p:cNvPr id="193" name="Freeform: Shape 192">
              <a:extLst>
                <a:ext uri="{FF2B5EF4-FFF2-40B4-BE49-F238E27FC236}">
                  <a16:creationId xmlns:a16="http://schemas.microsoft.com/office/drawing/2014/main" id="{564C7F1F-5546-40DC-A16B-C9A3E457771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194" name="Freeform: Shape 193">
              <a:extLst>
                <a:ext uri="{FF2B5EF4-FFF2-40B4-BE49-F238E27FC236}">
                  <a16:creationId xmlns:a16="http://schemas.microsoft.com/office/drawing/2014/main" id="{45583216-FC24-4B75-9703-DBEC401FF89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95" name="Freeform: Shape 194">
              <a:extLst>
                <a:ext uri="{FF2B5EF4-FFF2-40B4-BE49-F238E27FC236}">
                  <a16:creationId xmlns:a16="http://schemas.microsoft.com/office/drawing/2014/main" id="{2FD0A70D-2E7E-4048-8145-0F45EDBBCE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96" name="Freeform: Shape 195">
              <a:extLst>
                <a:ext uri="{FF2B5EF4-FFF2-40B4-BE49-F238E27FC236}">
                  <a16:creationId xmlns:a16="http://schemas.microsoft.com/office/drawing/2014/main" id="{B703C78E-D176-4455-B7B5-2DB4F418DB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97" name="Freeform: Shape 196">
              <a:extLst>
                <a:ext uri="{FF2B5EF4-FFF2-40B4-BE49-F238E27FC236}">
                  <a16:creationId xmlns:a16="http://schemas.microsoft.com/office/drawing/2014/main" id="{AD23B98E-D1FB-4BD9-BA4A-060BC8266E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198" name="Freeform: Shape 197">
              <a:extLst>
                <a:ext uri="{FF2B5EF4-FFF2-40B4-BE49-F238E27FC236}">
                  <a16:creationId xmlns:a16="http://schemas.microsoft.com/office/drawing/2014/main" id="{C1541992-EEDB-4D6B-BDA9-B66E58A170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99" name="Freeform: Shape 198">
              <a:extLst>
                <a:ext uri="{FF2B5EF4-FFF2-40B4-BE49-F238E27FC236}">
                  <a16:creationId xmlns:a16="http://schemas.microsoft.com/office/drawing/2014/main" id="{08072B3B-B852-4186-ACFE-F614251324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126284"/>
              <a:ext cx="14192" cy="14097"/>
            </a:xfrm>
            <a:custGeom>
              <a:avLst/>
              <a:gdLst>
                <a:gd name="connsiteX0" fmla="*/ 14192 w 14192"/>
                <a:gd name="connsiteY0" fmla="*/ 7049 h 14097"/>
                <a:gd name="connsiteX1" fmla="*/ 7144 w 14192"/>
                <a:gd name="connsiteY1" fmla="*/ 14097 h 14097"/>
                <a:gd name="connsiteX2" fmla="*/ 0 w 14192"/>
                <a:gd name="connsiteY2" fmla="*/ 7049 h 14097"/>
                <a:gd name="connsiteX3" fmla="*/ 7049 w 14192"/>
                <a:gd name="connsiteY3" fmla="*/ 0 h 14097"/>
                <a:gd name="connsiteX4" fmla="*/ 14192 w 14192"/>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9"/>
                  </a:moveTo>
                  <a:cubicBezTo>
                    <a:pt x="14192" y="10954"/>
                    <a:pt x="11049" y="14097"/>
                    <a:pt x="7144" y="14097"/>
                  </a:cubicBezTo>
                  <a:cubicBezTo>
                    <a:pt x="3239" y="14097"/>
                    <a:pt x="0" y="10954"/>
                    <a:pt x="0" y="7049"/>
                  </a:cubicBezTo>
                  <a:cubicBezTo>
                    <a:pt x="0" y="3143"/>
                    <a:pt x="3143" y="0"/>
                    <a:pt x="7049" y="0"/>
                  </a:cubicBezTo>
                  <a:cubicBezTo>
                    <a:pt x="10954" y="0"/>
                    <a:pt x="14192" y="3143"/>
                    <a:pt x="14192" y="7049"/>
                  </a:cubicBezTo>
                  <a:close/>
                </a:path>
              </a:pathLst>
            </a:custGeom>
            <a:grpFill/>
            <a:ln w="9525" cap="flat">
              <a:noFill/>
              <a:prstDash val="solid"/>
              <a:miter/>
            </a:ln>
          </p:spPr>
          <p:txBody>
            <a:bodyPr rtlCol="0" anchor="ctr"/>
            <a:lstStyle/>
            <a:p>
              <a:endParaRPr lang="en-US"/>
            </a:p>
          </p:txBody>
        </p:sp>
        <p:sp>
          <p:nvSpPr>
            <p:cNvPr id="200" name="Freeform: Shape 199">
              <a:extLst>
                <a:ext uri="{FF2B5EF4-FFF2-40B4-BE49-F238E27FC236}">
                  <a16:creationId xmlns:a16="http://schemas.microsoft.com/office/drawing/2014/main" id="{7B5DD2CA-BCBA-4F3E-B472-840067686A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12628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01" name="Freeform: Shape 200">
              <a:extLst>
                <a:ext uri="{FF2B5EF4-FFF2-40B4-BE49-F238E27FC236}">
                  <a16:creationId xmlns:a16="http://schemas.microsoft.com/office/drawing/2014/main" id="{C7335DFE-05E4-4D45-B035-1D85E7648E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02" name="Freeform: Shape 201">
              <a:extLst>
                <a:ext uri="{FF2B5EF4-FFF2-40B4-BE49-F238E27FC236}">
                  <a16:creationId xmlns:a16="http://schemas.microsoft.com/office/drawing/2014/main" id="{ADCF9375-A092-491A-960D-A4DBB376C3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03" name="Freeform: Shape 202">
              <a:extLst>
                <a:ext uri="{FF2B5EF4-FFF2-40B4-BE49-F238E27FC236}">
                  <a16:creationId xmlns:a16="http://schemas.microsoft.com/office/drawing/2014/main" id="{95341599-7E99-490F-9AF8-07EAE5C8DB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04" name="Freeform: Shape 203">
              <a:extLst>
                <a:ext uri="{FF2B5EF4-FFF2-40B4-BE49-F238E27FC236}">
                  <a16:creationId xmlns:a16="http://schemas.microsoft.com/office/drawing/2014/main" id="{E1C55EB0-818A-46E6-8D53-5503100290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126284"/>
              <a:ext cx="14097" cy="14097"/>
            </a:xfrm>
            <a:custGeom>
              <a:avLst/>
              <a:gdLst>
                <a:gd name="connsiteX0" fmla="*/ 14097 w 14097"/>
                <a:gd name="connsiteY0" fmla="*/ 7049 h 14097"/>
                <a:gd name="connsiteX1" fmla="*/ 7048 w 14097"/>
                <a:gd name="connsiteY1" fmla="*/ 14097 h 14097"/>
                <a:gd name="connsiteX2" fmla="*/ 0 w 14097"/>
                <a:gd name="connsiteY2" fmla="*/ 7049 h 14097"/>
                <a:gd name="connsiteX3" fmla="*/ 7048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05" name="Freeform: Shape 204">
              <a:extLst>
                <a:ext uri="{FF2B5EF4-FFF2-40B4-BE49-F238E27FC236}">
                  <a16:creationId xmlns:a16="http://schemas.microsoft.com/office/drawing/2014/main" id="{319B036C-5BD8-4F3B-8935-96D50F410D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06" name="Freeform: Shape 205">
              <a:extLst>
                <a:ext uri="{FF2B5EF4-FFF2-40B4-BE49-F238E27FC236}">
                  <a16:creationId xmlns:a16="http://schemas.microsoft.com/office/drawing/2014/main" id="{A8445880-106C-4DC8-A250-D132F0D6F3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185434"/>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207" name="Freeform: Shape 206">
              <a:extLst>
                <a:ext uri="{FF2B5EF4-FFF2-40B4-BE49-F238E27FC236}">
                  <a16:creationId xmlns:a16="http://schemas.microsoft.com/office/drawing/2014/main" id="{952AA1DD-5DBE-43CD-9B85-63C7626929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18543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208" name="Freeform: Shape 207">
              <a:extLst>
                <a:ext uri="{FF2B5EF4-FFF2-40B4-BE49-F238E27FC236}">
                  <a16:creationId xmlns:a16="http://schemas.microsoft.com/office/drawing/2014/main" id="{2A412466-ED73-4944-83CE-224B1769C2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09" name="Freeform: Shape 208">
              <a:extLst>
                <a:ext uri="{FF2B5EF4-FFF2-40B4-BE49-F238E27FC236}">
                  <a16:creationId xmlns:a16="http://schemas.microsoft.com/office/drawing/2014/main" id="{807E195A-10DB-494C-A547-E1D0C6F616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10" name="Freeform: Shape 209">
              <a:extLst>
                <a:ext uri="{FF2B5EF4-FFF2-40B4-BE49-F238E27FC236}">
                  <a16:creationId xmlns:a16="http://schemas.microsoft.com/office/drawing/2014/main" id="{4CD4AECE-734D-4B90-984F-B2ABFA2B6F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11" name="Freeform: Shape 210">
              <a:extLst>
                <a:ext uri="{FF2B5EF4-FFF2-40B4-BE49-F238E27FC236}">
                  <a16:creationId xmlns:a16="http://schemas.microsoft.com/office/drawing/2014/main" id="{2927072E-8001-4AD1-A4C4-2EDBA3BF87B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18543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212" name="Freeform: Shape 211">
              <a:extLst>
                <a:ext uri="{FF2B5EF4-FFF2-40B4-BE49-F238E27FC236}">
                  <a16:creationId xmlns:a16="http://schemas.microsoft.com/office/drawing/2014/main" id="{499D6F50-E593-46A3-81D8-73389276B2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13" name="Freeform: Shape 212">
              <a:extLst>
                <a:ext uri="{FF2B5EF4-FFF2-40B4-BE49-F238E27FC236}">
                  <a16:creationId xmlns:a16="http://schemas.microsoft.com/office/drawing/2014/main" id="{7A96E600-84B4-452B-AE40-295FC5807E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244679"/>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214" name="Freeform: Shape 213">
              <a:extLst>
                <a:ext uri="{FF2B5EF4-FFF2-40B4-BE49-F238E27FC236}">
                  <a16:creationId xmlns:a16="http://schemas.microsoft.com/office/drawing/2014/main" id="{CBBA17AC-C1AB-4BFC-A051-457275D1D6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244677"/>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15" name="Freeform: Shape 214">
              <a:extLst>
                <a:ext uri="{FF2B5EF4-FFF2-40B4-BE49-F238E27FC236}">
                  <a16:creationId xmlns:a16="http://schemas.microsoft.com/office/drawing/2014/main" id="{488E850C-90D5-4D0F-A57D-7809327EF3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16" name="Freeform: Shape 215">
              <a:extLst>
                <a:ext uri="{FF2B5EF4-FFF2-40B4-BE49-F238E27FC236}">
                  <a16:creationId xmlns:a16="http://schemas.microsoft.com/office/drawing/2014/main" id="{9F98D808-AB13-4D8D-B4C5-9D32153462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17" name="Freeform: Shape 216">
              <a:extLst>
                <a:ext uri="{FF2B5EF4-FFF2-40B4-BE49-F238E27FC236}">
                  <a16:creationId xmlns:a16="http://schemas.microsoft.com/office/drawing/2014/main" id="{95AFFBC0-FF37-4117-86FA-21ABDA17AB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18" name="Freeform: Shape 217">
              <a:extLst>
                <a:ext uri="{FF2B5EF4-FFF2-40B4-BE49-F238E27FC236}">
                  <a16:creationId xmlns:a16="http://schemas.microsoft.com/office/drawing/2014/main" id="{ED0AC42A-17B0-4154-968C-CAE2A04C28B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244679"/>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19" name="Freeform: Shape 218">
              <a:extLst>
                <a:ext uri="{FF2B5EF4-FFF2-40B4-BE49-F238E27FC236}">
                  <a16:creationId xmlns:a16="http://schemas.microsoft.com/office/drawing/2014/main" id="{4A7A31A0-8490-4B9D-B9CC-7FF28053EB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20" name="Freeform: Shape 219">
              <a:extLst>
                <a:ext uri="{FF2B5EF4-FFF2-40B4-BE49-F238E27FC236}">
                  <a16:creationId xmlns:a16="http://schemas.microsoft.com/office/drawing/2014/main" id="{8188899C-6A74-43D8-B36C-F86B278C89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303829"/>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221" name="Freeform: Shape 220">
              <a:extLst>
                <a:ext uri="{FF2B5EF4-FFF2-40B4-BE49-F238E27FC236}">
                  <a16:creationId xmlns:a16="http://schemas.microsoft.com/office/drawing/2014/main" id="{1537EAA6-95B6-4674-A7B9-40F9AB7F593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303829"/>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22" name="Freeform: Shape 221">
              <a:extLst>
                <a:ext uri="{FF2B5EF4-FFF2-40B4-BE49-F238E27FC236}">
                  <a16:creationId xmlns:a16="http://schemas.microsoft.com/office/drawing/2014/main" id="{F4B29507-C08F-4764-B703-0EB33A0FAC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23" name="Freeform: Shape 222">
              <a:extLst>
                <a:ext uri="{FF2B5EF4-FFF2-40B4-BE49-F238E27FC236}">
                  <a16:creationId xmlns:a16="http://schemas.microsoft.com/office/drawing/2014/main" id="{4200E500-6A99-47FC-A30F-FA4C85DA8C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24" name="Freeform: Shape 223">
              <a:extLst>
                <a:ext uri="{FF2B5EF4-FFF2-40B4-BE49-F238E27FC236}">
                  <a16:creationId xmlns:a16="http://schemas.microsoft.com/office/drawing/2014/main" id="{9558677C-76AD-451F-AEEE-C5FEE4179C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25" name="Freeform: Shape 224">
              <a:extLst>
                <a:ext uri="{FF2B5EF4-FFF2-40B4-BE49-F238E27FC236}">
                  <a16:creationId xmlns:a16="http://schemas.microsoft.com/office/drawing/2014/main" id="{79E472E5-A81A-44E7-AEBA-C3A593497B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303829"/>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26" name="Freeform: Shape 225">
              <a:extLst>
                <a:ext uri="{FF2B5EF4-FFF2-40B4-BE49-F238E27FC236}">
                  <a16:creationId xmlns:a16="http://schemas.microsoft.com/office/drawing/2014/main" id="{5CD54F54-9E41-4635-A533-6CC6515E13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27" name="Freeform: Shape 226">
              <a:extLst>
                <a:ext uri="{FF2B5EF4-FFF2-40B4-BE49-F238E27FC236}">
                  <a16:creationId xmlns:a16="http://schemas.microsoft.com/office/drawing/2014/main" id="{B22D6F46-74C0-49D9-8CD8-BC125E973D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363074"/>
              <a:ext cx="14192" cy="14097"/>
            </a:xfrm>
            <a:custGeom>
              <a:avLst/>
              <a:gdLst>
                <a:gd name="connsiteX0" fmla="*/ 14192 w 14192"/>
                <a:gd name="connsiteY0" fmla="*/ 7048 h 14097"/>
                <a:gd name="connsiteX1" fmla="*/ 7144 w 14192"/>
                <a:gd name="connsiteY1" fmla="*/ 14097 h 14097"/>
                <a:gd name="connsiteX2" fmla="*/ 0 w 14192"/>
                <a:gd name="connsiteY2" fmla="*/ 7048 h 14097"/>
                <a:gd name="connsiteX3" fmla="*/ 7049 w 14192"/>
                <a:gd name="connsiteY3" fmla="*/ 0 h 14097"/>
                <a:gd name="connsiteX4" fmla="*/ 14192 w 14192"/>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228" name="Freeform: Shape 227">
              <a:extLst>
                <a:ext uri="{FF2B5EF4-FFF2-40B4-BE49-F238E27FC236}">
                  <a16:creationId xmlns:a16="http://schemas.microsoft.com/office/drawing/2014/main" id="{C6FAA6EC-EDF6-4522-ACD8-8D4F7FF872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36307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29" name="Freeform: Shape 228">
              <a:extLst>
                <a:ext uri="{FF2B5EF4-FFF2-40B4-BE49-F238E27FC236}">
                  <a16:creationId xmlns:a16="http://schemas.microsoft.com/office/drawing/2014/main" id="{5F8364DC-ED1A-482D-A418-7941B199CB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30" name="Freeform: Shape 229">
              <a:extLst>
                <a:ext uri="{FF2B5EF4-FFF2-40B4-BE49-F238E27FC236}">
                  <a16:creationId xmlns:a16="http://schemas.microsoft.com/office/drawing/2014/main" id="{1896D361-70A8-4528-940B-F306550F88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31" name="Freeform: Shape 230">
              <a:extLst>
                <a:ext uri="{FF2B5EF4-FFF2-40B4-BE49-F238E27FC236}">
                  <a16:creationId xmlns:a16="http://schemas.microsoft.com/office/drawing/2014/main" id="{4D1CB00A-0CE1-4E25-ADCE-9562845F54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32" name="Freeform: Shape 231">
              <a:extLst>
                <a:ext uri="{FF2B5EF4-FFF2-40B4-BE49-F238E27FC236}">
                  <a16:creationId xmlns:a16="http://schemas.microsoft.com/office/drawing/2014/main" id="{E1B6761E-B7C6-4218-B95F-F6DEC0066DB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363074"/>
              <a:ext cx="14097" cy="14097"/>
            </a:xfrm>
            <a:custGeom>
              <a:avLst/>
              <a:gdLst>
                <a:gd name="connsiteX0" fmla="*/ 14097 w 14097"/>
                <a:gd name="connsiteY0" fmla="*/ 7048 h 14097"/>
                <a:gd name="connsiteX1" fmla="*/ 7048 w 14097"/>
                <a:gd name="connsiteY1" fmla="*/ 14097 h 14097"/>
                <a:gd name="connsiteX2" fmla="*/ 0 w 14097"/>
                <a:gd name="connsiteY2" fmla="*/ 7048 h 14097"/>
                <a:gd name="connsiteX3" fmla="*/ 7048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33" name="Freeform: Shape 232">
              <a:extLst>
                <a:ext uri="{FF2B5EF4-FFF2-40B4-BE49-F238E27FC236}">
                  <a16:creationId xmlns:a16="http://schemas.microsoft.com/office/drawing/2014/main" id="{CA081177-DAC3-4667-91A1-4CC885D4A1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34" name="Freeform: Shape 233">
              <a:extLst>
                <a:ext uri="{FF2B5EF4-FFF2-40B4-BE49-F238E27FC236}">
                  <a16:creationId xmlns:a16="http://schemas.microsoft.com/office/drawing/2014/main" id="{435007DC-BB8D-43BA-9598-AE79AA262E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422225"/>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235" name="Freeform: Shape 234">
              <a:extLst>
                <a:ext uri="{FF2B5EF4-FFF2-40B4-BE49-F238E27FC236}">
                  <a16:creationId xmlns:a16="http://schemas.microsoft.com/office/drawing/2014/main" id="{46628B8A-02EC-44EF-B52C-5EBAFBCF9C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42222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36" name="Freeform: Shape 235">
              <a:extLst>
                <a:ext uri="{FF2B5EF4-FFF2-40B4-BE49-F238E27FC236}">
                  <a16:creationId xmlns:a16="http://schemas.microsoft.com/office/drawing/2014/main" id="{2DACEC99-8F4C-495C-8EAA-670A3A02ED7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37" name="Freeform: Shape 236">
              <a:extLst>
                <a:ext uri="{FF2B5EF4-FFF2-40B4-BE49-F238E27FC236}">
                  <a16:creationId xmlns:a16="http://schemas.microsoft.com/office/drawing/2014/main" id="{C8EFEAD4-1425-4357-9D8A-F326DABC6E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38" name="Freeform: Shape 237">
              <a:extLst>
                <a:ext uri="{FF2B5EF4-FFF2-40B4-BE49-F238E27FC236}">
                  <a16:creationId xmlns:a16="http://schemas.microsoft.com/office/drawing/2014/main" id="{FDA70E94-A082-47D4-B4F8-142AEF1DC3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39" name="Freeform: Shape 238">
              <a:extLst>
                <a:ext uri="{FF2B5EF4-FFF2-40B4-BE49-F238E27FC236}">
                  <a16:creationId xmlns:a16="http://schemas.microsoft.com/office/drawing/2014/main" id="{10E96E8A-1EEA-4F1D-8CFE-12DC9B9E7A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422225"/>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40" name="Freeform: Shape 239">
              <a:extLst>
                <a:ext uri="{FF2B5EF4-FFF2-40B4-BE49-F238E27FC236}">
                  <a16:creationId xmlns:a16="http://schemas.microsoft.com/office/drawing/2014/main" id="{B12D7CC4-A548-4FF7-A6B2-9151CFA9E3D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41" name="Freeform: Shape 240">
              <a:extLst>
                <a:ext uri="{FF2B5EF4-FFF2-40B4-BE49-F238E27FC236}">
                  <a16:creationId xmlns:a16="http://schemas.microsoft.com/office/drawing/2014/main" id="{CB3F1C68-B597-4669-87F8-C80124ABE0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6953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54"/>
                    <a:pt x="10954" y="14097"/>
                    <a:pt x="7049" y="14097"/>
                  </a:cubicBezTo>
                  <a:cubicBezTo>
                    <a:pt x="3143" y="14097"/>
                    <a:pt x="0" y="10954"/>
                    <a:pt x="0" y="7049"/>
                  </a:cubicBezTo>
                  <a:cubicBezTo>
                    <a:pt x="0" y="3143"/>
                    <a:pt x="3048" y="0"/>
                    <a:pt x="6953"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42" name="Freeform: Shape 241">
              <a:extLst>
                <a:ext uri="{FF2B5EF4-FFF2-40B4-BE49-F238E27FC236}">
                  <a16:creationId xmlns:a16="http://schemas.microsoft.com/office/drawing/2014/main" id="{A57037D2-0958-4F34-815F-C8CA7F86AE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43" name="Freeform: Shape 242">
              <a:extLst>
                <a:ext uri="{FF2B5EF4-FFF2-40B4-BE49-F238E27FC236}">
                  <a16:creationId xmlns:a16="http://schemas.microsoft.com/office/drawing/2014/main" id="{30AF3969-3F11-4157-B4B9-33B1314623E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067039"/>
              <a:ext cx="14096" cy="14097"/>
            </a:xfrm>
            <a:custGeom>
              <a:avLst/>
              <a:gdLst>
                <a:gd name="connsiteX0" fmla="*/ 14097 w 14096"/>
                <a:gd name="connsiteY0" fmla="*/ 7049 h 14097"/>
                <a:gd name="connsiteX1" fmla="*/ 7049 w 14096"/>
                <a:gd name="connsiteY1" fmla="*/ 14097 h 14097"/>
                <a:gd name="connsiteX2" fmla="*/ 0 w 14096"/>
                <a:gd name="connsiteY2" fmla="*/ 7049 h 14097"/>
                <a:gd name="connsiteX3" fmla="*/ 6953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9" y="14097"/>
                  </a:cubicBezTo>
                  <a:cubicBezTo>
                    <a:pt x="3143" y="14097"/>
                    <a:pt x="0" y="10954"/>
                    <a:pt x="0" y="7049"/>
                  </a:cubicBezTo>
                  <a:cubicBezTo>
                    <a:pt x="0" y="3143"/>
                    <a:pt x="3048" y="0"/>
                    <a:pt x="6953" y="0"/>
                  </a:cubicBezTo>
                  <a:cubicBezTo>
                    <a:pt x="10859" y="0"/>
                    <a:pt x="14097" y="3143"/>
                    <a:pt x="14097" y="7049"/>
                  </a:cubicBezTo>
                  <a:close/>
                </a:path>
              </a:pathLst>
            </a:custGeom>
            <a:grpFill/>
            <a:ln w="9525" cap="flat">
              <a:noFill/>
              <a:prstDash val="solid"/>
              <a:miter/>
            </a:ln>
          </p:spPr>
          <p:txBody>
            <a:bodyPr rtlCol="0" anchor="ctr"/>
            <a:lstStyle/>
            <a:p>
              <a:endParaRPr lang="en-US"/>
            </a:p>
          </p:txBody>
        </p:sp>
        <p:sp>
          <p:nvSpPr>
            <p:cNvPr id="244" name="Freeform: Shape 243">
              <a:extLst>
                <a:ext uri="{FF2B5EF4-FFF2-40B4-BE49-F238E27FC236}">
                  <a16:creationId xmlns:a16="http://schemas.microsoft.com/office/drawing/2014/main" id="{51D613E3-18F5-4426-ADEB-DEC123E16B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45" name="Freeform: Shape 244">
              <a:extLst>
                <a:ext uri="{FF2B5EF4-FFF2-40B4-BE49-F238E27FC236}">
                  <a16:creationId xmlns:a16="http://schemas.microsoft.com/office/drawing/2014/main" id="{1DC25548-A3A9-4018-A29B-6972D353F9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6953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048" y="0"/>
                    <a:pt x="6953" y="0"/>
                  </a:cubicBezTo>
                  <a:cubicBezTo>
                    <a:pt x="10858" y="0"/>
                    <a:pt x="14097" y="3143"/>
                    <a:pt x="14097" y="7049"/>
                  </a:cubicBezTo>
                  <a:close/>
                </a:path>
              </a:pathLst>
            </a:custGeom>
            <a:grpFill/>
            <a:ln w="9525" cap="flat">
              <a:noFill/>
              <a:prstDash val="solid"/>
              <a:miter/>
            </a:ln>
          </p:spPr>
          <p:txBody>
            <a:bodyPr rtlCol="0" anchor="ctr"/>
            <a:lstStyle/>
            <a:p>
              <a:endParaRPr lang="en-US"/>
            </a:p>
          </p:txBody>
        </p:sp>
        <p:sp>
          <p:nvSpPr>
            <p:cNvPr id="246" name="Freeform: Shape 245">
              <a:extLst>
                <a:ext uri="{FF2B5EF4-FFF2-40B4-BE49-F238E27FC236}">
                  <a16:creationId xmlns:a16="http://schemas.microsoft.com/office/drawing/2014/main" id="{7EDE6372-94D2-435D-BD43-A20072D807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247" name="Freeform: Shape 246">
              <a:extLst>
                <a:ext uri="{FF2B5EF4-FFF2-40B4-BE49-F238E27FC236}">
                  <a16:creationId xmlns:a16="http://schemas.microsoft.com/office/drawing/2014/main" id="{729575A6-77E2-4199-8F0A-27C89330A0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126281"/>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48" name="Freeform: Shape 247">
              <a:extLst>
                <a:ext uri="{FF2B5EF4-FFF2-40B4-BE49-F238E27FC236}">
                  <a16:creationId xmlns:a16="http://schemas.microsoft.com/office/drawing/2014/main" id="{12EB506D-59AD-4011-80F8-36A2BDB954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49" name="Freeform: Shape 248">
              <a:extLst>
                <a:ext uri="{FF2B5EF4-FFF2-40B4-BE49-F238E27FC236}">
                  <a16:creationId xmlns:a16="http://schemas.microsoft.com/office/drawing/2014/main" id="{92FD46FA-14EB-46A2-B4A3-ECD1F49BAC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126281"/>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a:p>
          </p:txBody>
        </p:sp>
        <p:sp>
          <p:nvSpPr>
            <p:cNvPr id="250" name="Freeform: Shape 249">
              <a:extLst>
                <a:ext uri="{FF2B5EF4-FFF2-40B4-BE49-F238E27FC236}">
                  <a16:creationId xmlns:a16="http://schemas.microsoft.com/office/drawing/2014/main" id="{1CD84E07-49A9-40E3-B34C-91C156C9C60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51" name="Freeform: Shape 250">
              <a:extLst>
                <a:ext uri="{FF2B5EF4-FFF2-40B4-BE49-F238E27FC236}">
                  <a16:creationId xmlns:a16="http://schemas.microsoft.com/office/drawing/2014/main" id="{F3090306-C384-44A0-8C38-77397133BA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a:p>
          </p:txBody>
        </p:sp>
        <p:sp>
          <p:nvSpPr>
            <p:cNvPr id="252" name="Freeform: Shape 251">
              <a:extLst>
                <a:ext uri="{FF2B5EF4-FFF2-40B4-BE49-F238E27FC236}">
                  <a16:creationId xmlns:a16="http://schemas.microsoft.com/office/drawing/2014/main" id="{3515E97E-31A4-4273-AB55-8EAD74CB9E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126283"/>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53" name="Freeform: Shape 252">
              <a:extLst>
                <a:ext uri="{FF2B5EF4-FFF2-40B4-BE49-F238E27FC236}">
                  <a16:creationId xmlns:a16="http://schemas.microsoft.com/office/drawing/2014/main" id="{792F63CA-0494-43E2-A0AA-37C35C8326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185433"/>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54" name="Freeform: Shape 253">
              <a:extLst>
                <a:ext uri="{FF2B5EF4-FFF2-40B4-BE49-F238E27FC236}">
                  <a16:creationId xmlns:a16="http://schemas.microsoft.com/office/drawing/2014/main" id="{5389A040-E4CC-4CE7-8B9F-40ECA9ACE1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55" name="Freeform: Shape 254">
              <a:extLst>
                <a:ext uri="{FF2B5EF4-FFF2-40B4-BE49-F238E27FC236}">
                  <a16:creationId xmlns:a16="http://schemas.microsoft.com/office/drawing/2014/main" id="{1BA51B23-705C-49BE-B606-8A9B623E0A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185433"/>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256" name="Freeform: Shape 255">
              <a:extLst>
                <a:ext uri="{FF2B5EF4-FFF2-40B4-BE49-F238E27FC236}">
                  <a16:creationId xmlns:a16="http://schemas.microsoft.com/office/drawing/2014/main" id="{B16EF17A-F451-4B5B-9052-33A9116E9DE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57" name="Freeform: Shape 256">
              <a:extLst>
                <a:ext uri="{FF2B5EF4-FFF2-40B4-BE49-F238E27FC236}">
                  <a16:creationId xmlns:a16="http://schemas.microsoft.com/office/drawing/2014/main" id="{1B20B7D1-27D7-4E1A-A317-E9E7A105A9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258" name="Freeform: Shape 257">
              <a:extLst>
                <a:ext uri="{FF2B5EF4-FFF2-40B4-BE49-F238E27FC236}">
                  <a16:creationId xmlns:a16="http://schemas.microsoft.com/office/drawing/2014/main" id="{1E3FADAF-FD1D-45B2-A40D-EBDD536E756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185432"/>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259" name="Freeform: Shape 258">
              <a:extLst>
                <a:ext uri="{FF2B5EF4-FFF2-40B4-BE49-F238E27FC236}">
                  <a16:creationId xmlns:a16="http://schemas.microsoft.com/office/drawing/2014/main" id="{301257BA-BCE2-4479-A04F-A9DBFAF928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244676"/>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60" name="Freeform: Shape 259">
              <a:extLst>
                <a:ext uri="{FF2B5EF4-FFF2-40B4-BE49-F238E27FC236}">
                  <a16:creationId xmlns:a16="http://schemas.microsoft.com/office/drawing/2014/main" id="{619D0ABC-04D9-405A-A52F-5EEC01762A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61" name="Freeform: Shape 260">
              <a:extLst>
                <a:ext uri="{FF2B5EF4-FFF2-40B4-BE49-F238E27FC236}">
                  <a16:creationId xmlns:a16="http://schemas.microsoft.com/office/drawing/2014/main" id="{123AE5C7-608A-47A7-B7A1-55662B70BF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244676"/>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a:p>
          </p:txBody>
        </p:sp>
        <p:sp>
          <p:nvSpPr>
            <p:cNvPr id="262" name="Freeform: Shape 261">
              <a:extLst>
                <a:ext uri="{FF2B5EF4-FFF2-40B4-BE49-F238E27FC236}">
                  <a16:creationId xmlns:a16="http://schemas.microsoft.com/office/drawing/2014/main" id="{957BDA1A-3081-45EB-A31E-3F98EC6DC30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63" name="Freeform: Shape 262">
              <a:extLst>
                <a:ext uri="{FF2B5EF4-FFF2-40B4-BE49-F238E27FC236}">
                  <a16:creationId xmlns:a16="http://schemas.microsoft.com/office/drawing/2014/main" id="{683DDA50-C794-4DC5-8297-CFDEB8DCB4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a:p>
          </p:txBody>
        </p:sp>
        <p:sp>
          <p:nvSpPr>
            <p:cNvPr id="264" name="Freeform: Shape 263">
              <a:extLst>
                <a:ext uri="{FF2B5EF4-FFF2-40B4-BE49-F238E27FC236}">
                  <a16:creationId xmlns:a16="http://schemas.microsoft.com/office/drawing/2014/main" id="{FA42024A-A832-4635-9CE6-B968232CE8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24467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65" name="Freeform: Shape 264">
              <a:extLst>
                <a:ext uri="{FF2B5EF4-FFF2-40B4-BE49-F238E27FC236}">
                  <a16:creationId xmlns:a16="http://schemas.microsoft.com/office/drawing/2014/main" id="{564D00AA-3E68-4F56-80A0-08D5DFFB61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303829"/>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66" name="Freeform: Shape 265">
              <a:extLst>
                <a:ext uri="{FF2B5EF4-FFF2-40B4-BE49-F238E27FC236}">
                  <a16:creationId xmlns:a16="http://schemas.microsoft.com/office/drawing/2014/main" id="{D988A711-E3E8-4172-AFE1-60E93FF10AF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67" name="Freeform: Shape 266">
              <a:extLst>
                <a:ext uri="{FF2B5EF4-FFF2-40B4-BE49-F238E27FC236}">
                  <a16:creationId xmlns:a16="http://schemas.microsoft.com/office/drawing/2014/main" id="{7A89FF34-EE34-461C-A3EF-73AC3801B9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303829"/>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268" name="Freeform: Shape 267">
              <a:extLst>
                <a:ext uri="{FF2B5EF4-FFF2-40B4-BE49-F238E27FC236}">
                  <a16:creationId xmlns:a16="http://schemas.microsoft.com/office/drawing/2014/main" id="{80D55E43-BE59-444D-B32B-9C0306A126B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69" name="Freeform: Shape 268">
              <a:extLst>
                <a:ext uri="{FF2B5EF4-FFF2-40B4-BE49-F238E27FC236}">
                  <a16:creationId xmlns:a16="http://schemas.microsoft.com/office/drawing/2014/main" id="{639C823F-B16B-4DF7-BA6E-0D832AAB27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270" name="Freeform: Shape 269">
              <a:extLst>
                <a:ext uri="{FF2B5EF4-FFF2-40B4-BE49-F238E27FC236}">
                  <a16:creationId xmlns:a16="http://schemas.microsoft.com/office/drawing/2014/main" id="{2E623C08-172F-41EA-90CB-59ED0D583B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71" name="Freeform: Shape 270">
              <a:extLst>
                <a:ext uri="{FF2B5EF4-FFF2-40B4-BE49-F238E27FC236}">
                  <a16:creationId xmlns:a16="http://schemas.microsoft.com/office/drawing/2014/main" id="{94C0577F-0FF9-47D5-8C6D-FC7B4CC318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36307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72" name="Freeform: Shape 271">
              <a:extLst>
                <a:ext uri="{FF2B5EF4-FFF2-40B4-BE49-F238E27FC236}">
                  <a16:creationId xmlns:a16="http://schemas.microsoft.com/office/drawing/2014/main" id="{30C80E9D-7909-4C52-ACAD-80FF874F993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73" name="Freeform: Shape 272">
              <a:extLst>
                <a:ext uri="{FF2B5EF4-FFF2-40B4-BE49-F238E27FC236}">
                  <a16:creationId xmlns:a16="http://schemas.microsoft.com/office/drawing/2014/main" id="{2B9598CE-4E74-4A54-BAB8-59379D2114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363072"/>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a:p>
          </p:txBody>
        </p:sp>
        <p:sp>
          <p:nvSpPr>
            <p:cNvPr id="274" name="Freeform: Shape 273">
              <a:extLst>
                <a:ext uri="{FF2B5EF4-FFF2-40B4-BE49-F238E27FC236}">
                  <a16:creationId xmlns:a16="http://schemas.microsoft.com/office/drawing/2014/main" id="{E7188EAA-47E1-4B73-8682-C74A0421BE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75" name="Freeform: Shape 274">
              <a:extLst>
                <a:ext uri="{FF2B5EF4-FFF2-40B4-BE49-F238E27FC236}">
                  <a16:creationId xmlns:a16="http://schemas.microsoft.com/office/drawing/2014/main" id="{36900E8B-61F2-411F-B29F-A9CDC6E811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a:p>
          </p:txBody>
        </p:sp>
        <p:sp>
          <p:nvSpPr>
            <p:cNvPr id="276" name="Freeform: Shape 275">
              <a:extLst>
                <a:ext uri="{FF2B5EF4-FFF2-40B4-BE49-F238E27FC236}">
                  <a16:creationId xmlns:a16="http://schemas.microsoft.com/office/drawing/2014/main" id="{0A25598A-334A-487D-9604-4753EAE81EC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363074"/>
              <a:ext cx="14096" cy="14097"/>
            </a:xfrm>
            <a:custGeom>
              <a:avLst/>
              <a:gdLst>
                <a:gd name="connsiteX0" fmla="*/ 14097 w 14096"/>
                <a:gd name="connsiteY0" fmla="*/ 7048 h 14097"/>
                <a:gd name="connsiteX1" fmla="*/ 7048 w 14096"/>
                <a:gd name="connsiteY1" fmla="*/ 14097 h 14097"/>
                <a:gd name="connsiteX2" fmla="*/ 0 w 14096"/>
                <a:gd name="connsiteY2" fmla="*/ 7048 h 14097"/>
                <a:gd name="connsiteX3" fmla="*/ 7048 w 14096"/>
                <a:gd name="connsiteY3" fmla="*/ 0 h 14097"/>
                <a:gd name="connsiteX4" fmla="*/ 14097 w 14096"/>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77" name="Freeform: Shape 276">
              <a:extLst>
                <a:ext uri="{FF2B5EF4-FFF2-40B4-BE49-F238E27FC236}">
                  <a16:creationId xmlns:a16="http://schemas.microsoft.com/office/drawing/2014/main" id="{C8DBE472-045A-491C-AB7C-4153EE2B00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42222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78" name="Freeform: Shape 277">
              <a:extLst>
                <a:ext uri="{FF2B5EF4-FFF2-40B4-BE49-F238E27FC236}">
                  <a16:creationId xmlns:a16="http://schemas.microsoft.com/office/drawing/2014/main" id="{2F6DD374-5D5F-48BB-8135-8F37EE2C23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79" name="Freeform: Shape 278">
              <a:extLst>
                <a:ext uri="{FF2B5EF4-FFF2-40B4-BE49-F238E27FC236}">
                  <a16:creationId xmlns:a16="http://schemas.microsoft.com/office/drawing/2014/main" id="{386B8A5A-00D0-4291-937B-931B3F19CD4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422225"/>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280" name="Freeform: Shape 279">
              <a:extLst>
                <a:ext uri="{FF2B5EF4-FFF2-40B4-BE49-F238E27FC236}">
                  <a16:creationId xmlns:a16="http://schemas.microsoft.com/office/drawing/2014/main" id="{89C10BFA-8067-495D-810E-1F4085F7B4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81" name="Freeform: Shape 280">
              <a:extLst>
                <a:ext uri="{FF2B5EF4-FFF2-40B4-BE49-F238E27FC236}">
                  <a16:creationId xmlns:a16="http://schemas.microsoft.com/office/drawing/2014/main" id="{51F94E69-8294-4AB3-A457-3BD4ACF085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282" name="Freeform: Shape 281">
              <a:extLst>
                <a:ext uri="{FF2B5EF4-FFF2-40B4-BE49-F238E27FC236}">
                  <a16:creationId xmlns:a16="http://schemas.microsoft.com/office/drawing/2014/main" id="{AD2859C5-45C5-4EE2-8272-0FA7A02353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42222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83" name="Freeform: Shape 282">
              <a:extLst>
                <a:ext uri="{FF2B5EF4-FFF2-40B4-BE49-F238E27FC236}">
                  <a16:creationId xmlns:a16="http://schemas.microsoft.com/office/drawing/2014/main" id="{14AFB321-1B9D-41AF-9686-8C689A3F4B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481374"/>
              <a:ext cx="14192" cy="14096"/>
            </a:xfrm>
            <a:custGeom>
              <a:avLst/>
              <a:gdLst>
                <a:gd name="connsiteX0" fmla="*/ 14192 w 14192"/>
                <a:gd name="connsiteY0" fmla="*/ 7049 h 14096"/>
                <a:gd name="connsiteX1" fmla="*/ 7144 w 14192"/>
                <a:gd name="connsiteY1" fmla="*/ 14097 h 14096"/>
                <a:gd name="connsiteX2" fmla="*/ 0 w 14192"/>
                <a:gd name="connsiteY2" fmla="*/ 7049 h 14096"/>
                <a:gd name="connsiteX3" fmla="*/ 7049 w 14192"/>
                <a:gd name="connsiteY3" fmla="*/ 0 h 14096"/>
                <a:gd name="connsiteX4" fmla="*/ 14192 w 14192"/>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9"/>
                  </a:moveTo>
                  <a:cubicBezTo>
                    <a:pt x="14192" y="10954"/>
                    <a:pt x="11049" y="14097"/>
                    <a:pt x="7144" y="14097"/>
                  </a:cubicBezTo>
                  <a:cubicBezTo>
                    <a:pt x="3239" y="14097"/>
                    <a:pt x="0" y="11049"/>
                    <a:pt x="0" y="7049"/>
                  </a:cubicBezTo>
                  <a:cubicBezTo>
                    <a:pt x="0" y="3048"/>
                    <a:pt x="3143" y="0"/>
                    <a:pt x="7049" y="0"/>
                  </a:cubicBezTo>
                  <a:cubicBezTo>
                    <a:pt x="10954" y="0"/>
                    <a:pt x="14192" y="3143"/>
                    <a:pt x="14192" y="7049"/>
                  </a:cubicBezTo>
                  <a:close/>
                </a:path>
              </a:pathLst>
            </a:custGeom>
            <a:grpFill/>
            <a:ln w="9525" cap="flat">
              <a:noFill/>
              <a:prstDash val="solid"/>
              <a:miter/>
            </a:ln>
          </p:spPr>
          <p:txBody>
            <a:bodyPr rtlCol="0" anchor="ctr"/>
            <a:lstStyle/>
            <a:p>
              <a:endParaRPr lang="en-US"/>
            </a:p>
          </p:txBody>
        </p:sp>
        <p:sp>
          <p:nvSpPr>
            <p:cNvPr id="284" name="Freeform: Shape 283">
              <a:extLst>
                <a:ext uri="{FF2B5EF4-FFF2-40B4-BE49-F238E27FC236}">
                  <a16:creationId xmlns:a16="http://schemas.microsoft.com/office/drawing/2014/main" id="{5C4403F4-D893-4E4C-8DFE-E79AE6A62A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48137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285" name="Freeform: Shape 284">
              <a:extLst>
                <a:ext uri="{FF2B5EF4-FFF2-40B4-BE49-F238E27FC236}">
                  <a16:creationId xmlns:a16="http://schemas.microsoft.com/office/drawing/2014/main" id="{BA894316-677B-4B51-AF19-0D3FAF96A7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86" name="Freeform: Shape 285">
              <a:extLst>
                <a:ext uri="{FF2B5EF4-FFF2-40B4-BE49-F238E27FC236}">
                  <a16:creationId xmlns:a16="http://schemas.microsoft.com/office/drawing/2014/main" id="{07FDE9AD-8F5A-44B0-AC7E-30148150D0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87" name="Freeform: Shape 286">
              <a:extLst>
                <a:ext uri="{FF2B5EF4-FFF2-40B4-BE49-F238E27FC236}">
                  <a16:creationId xmlns:a16="http://schemas.microsoft.com/office/drawing/2014/main" id="{A4D0E6BA-489D-4EA4-994E-225F7D078BC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88" name="Freeform: Shape 287">
              <a:extLst>
                <a:ext uri="{FF2B5EF4-FFF2-40B4-BE49-F238E27FC236}">
                  <a16:creationId xmlns:a16="http://schemas.microsoft.com/office/drawing/2014/main" id="{7EDFBCCB-EC92-4860-BBDB-2EC6355FEE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48137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289" name="Freeform: Shape 288">
              <a:extLst>
                <a:ext uri="{FF2B5EF4-FFF2-40B4-BE49-F238E27FC236}">
                  <a16:creationId xmlns:a16="http://schemas.microsoft.com/office/drawing/2014/main" id="{459DBA8E-2EB0-4C51-A161-2C595B89D4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90" name="Freeform: Shape 289">
              <a:extLst>
                <a:ext uri="{FF2B5EF4-FFF2-40B4-BE49-F238E27FC236}">
                  <a16:creationId xmlns:a16="http://schemas.microsoft.com/office/drawing/2014/main" id="{FB1BA285-9A95-49B7-A098-F38400D92B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54062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291" name="Freeform: Shape 290">
              <a:extLst>
                <a:ext uri="{FF2B5EF4-FFF2-40B4-BE49-F238E27FC236}">
                  <a16:creationId xmlns:a16="http://schemas.microsoft.com/office/drawing/2014/main" id="{D29C405E-90F5-4AB5-8B5F-3CA2F1815A6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540620"/>
              <a:ext cx="14097" cy="14097"/>
            </a:xfrm>
            <a:custGeom>
              <a:avLst/>
              <a:gdLst>
                <a:gd name="connsiteX0" fmla="*/ 14097 w 14097"/>
                <a:gd name="connsiteY0" fmla="*/ 7048 h 14097"/>
                <a:gd name="connsiteX1" fmla="*/ 7049 w 14097"/>
                <a:gd name="connsiteY1" fmla="*/ 14097 h 14097"/>
                <a:gd name="connsiteX2" fmla="*/ 0 w 14097"/>
                <a:gd name="connsiteY2" fmla="*/ 7048 h 14097"/>
                <a:gd name="connsiteX3" fmla="*/ 7049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292" name="Freeform: Shape 291">
              <a:extLst>
                <a:ext uri="{FF2B5EF4-FFF2-40B4-BE49-F238E27FC236}">
                  <a16:creationId xmlns:a16="http://schemas.microsoft.com/office/drawing/2014/main" id="{F7214FFD-3321-412F-9CA5-4BC6E874F9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93" name="Freeform: Shape 292">
              <a:extLst>
                <a:ext uri="{FF2B5EF4-FFF2-40B4-BE49-F238E27FC236}">
                  <a16:creationId xmlns:a16="http://schemas.microsoft.com/office/drawing/2014/main" id="{5F16C3D8-64A1-443D-92A7-EA97518A63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94" name="Freeform: Shape 293">
              <a:extLst>
                <a:ext uri="{FF2B5EF4-FFF2-40B4-BE49-F238E27FC236}">
                  <a16:creationId xmlns:a16="http://schemas.microsoft.com/office/drawing/2014/main" id="{7E4EFAB9-436A-4B6B-A16B-8DA3F614A8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95" name="Freeform: Shape 294">
              <a:extLst>
                <a:ext uri="{FF2B5EF4-FFF2-40B4-BE49-F238E27FC236}">
                  <a16:creationId xmlns:a16="http://schemas.microsoft.com/office/drawing/2014/main" id="{037DDFC3-D7A5-443D-8417-D723296DA7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540620"/>
              <a:ext cx="14097" cy="14097"/>
            </a:xfrm>
            <a:custGeom>
              <a:avLst/>
              <a:gdLst>
                <a:gd name="connsiteX0" fmla="*/ 14097 w 14097"/>
                <a:gd name="connsiteY0" fmla="*/ 7048 h 14097"/>
                <a:gd name="connsiteX1" fmla="*/ 7049 w 14097"/>
                <a:gd name="connsiteY1" fmla="*/ 14097 h 14097"/>
                <a:gd name="connsiteX2" fmla="*/ 0 w 14097"/>
                <a:gd name="connsiteY2" fmla="*/ 7048 h 14097"/>
                <a:gd name="connsiteX3" fmla="*/ 7049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296" name="Freeform: Shape 295">
              <a:extLst>
                <a:ext uri="{FF2B5EF4-FFF2-40B4-BE49-F238E27FC236}">
                  <a16:creationId xmlns:a16="http://schemas.microsoft.com/office/drawing/2014/main" id="{253AC142-F4B4-47E8-BBEE-F7D0F8547F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97" name="Freeform: Shape 296">
              <a:extLst>
                <a:ext uri="{FF2B5EF4-FFF2-40B4-BE49-F238E27FC236}">
                  <a16:creationId xmlns:a16="http://schemas.microsoft.com/office/drawing/2014/main" id="{890AAA82-94E2-41D0-AE92-9C87195CCB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59977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298" name="Freeform: Shape 297">
              <a:extLst>
                <a:ext uri="{FF2B5EF4-FFF2-40B4-BE49-F238E27FC236}">
                  <a16:creationId xmlns:a16="http://schemas.microsoft.com/office/drawing/2014/main" id="{FD33B856-EF4E-40FC-BDA0-9E26203D03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59977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99" name="Freeform: Shape 298">
              <a:extLst>
                <a:ext uri="{FF2B5EF4-FFF2-40B4-BE49-F238E27FC236}">
                  <a16:creationId xmlns:a16="http://schemas.microsoft.com/office/drawing/2014/main" id="{24AEBF58-C8A2-4D00-9AFB-B5012AEA369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00" name="Freeform: Shape 299">
              <a:extLst>
                <a:ext uri="{FF2B5EF4-FFF2-40B4-BE49-F238E27FC236}">
                  <a16:creationId xmlns:a16="http://schemas.microsoft.com/office/drawing/2014/main" id="{21270E55-4211-4529-BDC3-29B80BDF50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01" name="Freeform: Shape 300">
              <a:extLst>
                <a:ext uri="{FF2B5EF4-FFF2-40B4-BE49-F238E27FC236}">
                  <a16:creationId xmlns:a16="http://schemas.microsoft.com/office/drawing/2014/main" id="{16DD7E91-EFBB-4DD7-B30F-4A13C20BED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02" name="Freeform: Shape 301">
              <a:extLst>
                <a:ext uri="{FF2B5EF4-FFF2-40B4-BE49-F238E27FC236}">
                  <a16:creationId xmlns:a16="http://schemas.microsoft.com/office/drawing/2014/main" id="{96260F31-66FB-4E2C-801E-701C2B859AA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599770"/>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03" name="Freeform: Shape 302">
              <a:extLst>
                <a:ext uri="{FF2B5EF4-FFF2-40B4-BE49-F238E27FC236}">
                  <a16:creationId xmlns:a16="http://schemas.microsoft.com/office/drawing/2014/main" id="{B5FEE1C9-3961-4400-AD3E-B5AD93A4748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04" name="Freeform: Shape 303">
              <a:extLst>
                <a:ext uri="{FF2B5EF4-FFF2-40B4-BE49-F238E27FC236}">
                  <a16:creationId xmlns:a16="http://schemas.microsoft.com/office/drawing/2014/main" id="{34E1BE05-269F-4A13-99FE-2A973A0E773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7" y="3659014"/>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305" name="Freeform: Shape 304">
              <a:extLst>
                <a:ext uri="{FF2B5EF4-FFF2-40B4-BE49-F238E27FC236}">
                  <a16:creationId xmlns:a16="http://schemas.microsoft.com/office/drawing/2014/main" id="{2D591FBD-65C6-46C4-AF19-875D652DCF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2" y="3659014"/>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06" name="Freeform: Shape 305">
              <a:extLst>
                <a:ext uri="{FF2B5EF4-FFF2-40B4-BE49-F238E27FC236}">
                  <a16:creationId xmlns:a16="http://schemas.microsoft.com/office/drawing/2014/main" id="{85F7E635-CB45-4346-BBFB-10FF0576AF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2"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07" name="Freeform: Shape 306">
              <a:extLst>
                <a:ext uri="{FF2B5EF4-FFF2-40B4-BE49-F238E27FC236}">
                  <a16:creationId xmlns:a16="http://schemas.microsoft.com/office/drawing/2014/main" id="{3BDAC885-F0B3-4D66-8587-4384652983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08" name="Freeform: Shape 307">
              <a:extLst>
                <a:ext uri="{FF2B5EF4-FFF2-40B4-BE49-F238E27FC236}">
                  <a16:creationId xmlns:a16="http://schemas.microsoft.com/office/drawing/2014/main" id="{3427A7E1-71C9-42CC-9CAF-53642DC4D0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09" name="Freeform: Shape 308">
              <a:extLst>
                <a:ext uri="{FF2B5EF4-FFF2-40B4-BE49-F238E27FC236}">
                  <a16:creationId xmlns:a16="http://schemas.microsoft.com/office/drawing/2014/main" id="{20BF60C4-2E5D-473E-96B6-D22BB8536F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659014"/>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10" name="Freeform: Shape 309">
              <a:extLst>
                <a:ext uri="{FF2B5EF4-FFF2-40B4-BE49-F238E27FC236}">
                  <a16:creationId xmlns:a16="http://schemas.microsoft.com/office/drawing/2014/main" id="{C4703732-1088-4448-ACC0-D8BD901B2C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11" name="Freeform: Shape 310">
              <a:extLst>
                <a:ext uri="{FF2B5EF4-FFF2-40B4-BE49-F238E27FC236}">
                  <a16:creationId xmlns:a16="http://schemas.microsoft.com/office/drawing/2014/main" id="{6777D706-23BF-4962-98D3-D5AE7DF4EC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9" y="3718165"/>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312" name="Freeform: Shape 311">
              <a:extLst>
                <a:ext uri="{FF2B5EF4-FFF2-40B4-BE49-F238E27FC236}">
                  <a16:creationId xmlns:a16="http://schemas.microsoft.com/office/drawing/2014/main" id="{783FF777-4C59-44D0-9441-2B40E0A70E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4" y="371816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13" name="Freeform: Shape 312">
              <a:extLst>
                <a:ext uri="{FF2B5EF4-FFF2-40B4-BE49-F238E27FC236}">
                  <a16:creationId xmlns:a16="http://schemas.microsoft.com/office/drawing/2014/main" id="{2037F33C-65F4-44B6-9CB2-D32D1552C6C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4"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14" name="Freeform: Shape 313">
              <a:extLst>
                <a:ext uri="{FF2B5EF4-FFF2-40B4-BE49-F238E27FC236}">
                  <a16:creationId xmlns:a16="http://schemas.microsoft.com/office/drawing/2014/main" id="{E73BA403-F3FD-4D76-A516-5698375D64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9"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15" name="Freeform: Shape 314">
              <a:extLst>
                <a:ext uri="{FF2B5EF4-FFF2-40B4-BE49-F238E27FC236}">
                  <a16:creationId xmlns:a16="http://schemas.microsoft.com/office/drawing/2014/main" id="{0AF0D29B-415A-4327-A4B4-B5DC8F0AC0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9"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16" name="Freeform: Shape 315">
              <a:extLst>
                <a:ext uri="{FF2B5EF4-FFF2-40B4-BE49-F238E27FC236}">
                  <a16:creationId xmlns:a16="http://schemas.microsoft.com/office/drawing/2014/main" id="{374A9388-F55E-4F94-817D-5BFF0B59E7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718165"/>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17" name="Freeform: Shape 316">
              <a:extLst>
                <a:ext uri="{FF2B5EF4-FFF2-40B4-BE49-F238E27FC236}">
                  <a16:creationId xmlns:a16="http://schemas.microsoft.com/office/drawing/2014/main" id="{30C52183-F223-4E0A-B713-C91589CEB8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5"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18" name="Freeform: Shape 317">
              <a:extLst>
                <a:ext uri="{FF2B5EF4-FFF2-40B4-BE49-F238E27FC236}">
                  <a16:creationId xmlns:a16="http://schemas.microsoft.com/office/drawing/2014/main" id="{A6BEE030-DC6B-4CB1-A01B-95CC825525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40" y="377741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319" name="Freeform: Shape 318">
              <a:extLst>
                <a:ext uri="{FF2B5EF4-FFF2-40B4-BE49-F238E27FC236}">
                  <a16:creationId xmlns:a16="http://schemas.microsoft.com/office/drawing/2014/main" id="{2D41CF67-37BB-443C-85CF-2A05174FD47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5" y="377741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320" name="Freeform: Shape 319">
              <a:extLst>
                <a:ext uri="{FF2B5EF4-FFF2-40B4-BE49-F238E27FC236}">
                  <a16:creationId xmlns:a16="http://schemas.microsoft.com/office/drawing/2014/main" id="{65A449CF-396F-45B8-B268-6824A4E89B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6"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21" name="Freeform: Shape 320">
              <a:extLst>
                <a:ext uri="{FF2B5EF4-FFF2-40B4-BE49-F238E27FC236}">
                  <a16:creationId xmlns:a16="http://schemas.microsoft.com/office/drawing/2014/main" id="{9C20A7EF-7013-4D6C-ADD8-868A931DF2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83"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22" name="Freeform: Shape 321">
              <a:extLst>
                <a:ext uri="{FF2B5EF4-FFF2-40B4-BE49-F238E27FC236}">
                  <a16:creationId xmlns:a16="http://schemas.microsoft.com/office/drawing/2014/main" id="{F787692C-3BA9-4D4D-82F8-E497797AAE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35"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23" name="Freeform: Shape 322">
              <a:extLst>
                <a:ext uri="{FF2B5EF4-FFF2-40B4-BE49-F238E27FC236}">
                  <a16:creationId xmlns:a16="http://schemas.microsoft.com/office/drawing/2014/main" id="{A6D539D6-A55E-40F5-83AC-A773405241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82" y="377741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324" name="Freeform: Shape 323">
              <a:extLst>
                <a:ext uri="{FF2B5EF4-FFF2-40B4-BE49-F238E27FC236}">
                  <a16:creationId xmlns:a16="http://schemas.microsoft.com/office/drawing/2014/main" id="{D4D7922F-CA55-4202-B99F-ED303E7044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31"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25" name="Freeform: Shape 324">
              <a:extLst>
                <a:ext uri="{FF2B5EF4-FFF2-40B4-BE49-F238E27FC236}">
                  <a16:creationId xmlns:a16="http://schemas.microsoft.com/office/drawing/2014/main" id="{4120C846-A602-4B6C-9C07-11D2B0F8A4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481374"/>
              <a:ext cx="14097" cy="14096"/>
            </a:xfrm>
            <a:custGeom>
              <a:avLst/>
              <a:gdLst>
                <a:gd name="connsiteX0" fmla="*/ 14097 w 14097"/>
                <a:gd name="connsiteY0" fmla="*/ 7049 h 14096"/>
                <a:gd name="connsiteX1" fmla="*/ 7049 w 14097"/>
                <a:gd name="connsiteY1" fmla="*/ 14097 h 14096"/>
                <a:gd name="connsiteX2" fmla="*/ 0 w 14097"/>
                <a:gd name="connsiteY2" fmla="*/ 7049 h 14096"/>
                <a:gd name="connsiteX3" fmla="*/ 7049 w 14097"/>
                <a:gd name="connsiteY3" fmla="*/ 0 h 14096"/>
                <a:gd name="connsiteX4" fmla="*/ 14097 w 14097"/>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9"/>
                  </a:moveTo>
                  <a:cubicBezTo>
                    <a:pt x="14097" y="10954"/>
                    <a:pt x="10954" y="14097"/>
                    <a:pt x="7049" y="14097"/>
                  </a:cubicBezTo>
                  <a:cubicBezTo>
                    <a:pt x="3143" y="14097"/>
                    <a:pt x="0" y="10954"/>
                    <a:pt x="0" y="7049"/>
                  </a:cubicBezTo>
                  <a:cubicBezTo>
                    <a:pt x="0" y="3143"/>
                    <a:pt x="3143" y="0"/>
                    <a:pt x="7049"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326" name="Freeform: Shape 325">
              <a:extLst>
                <a:ext uri="{FF2B5EF4-FFF2-40B4-BE49-F238E27FC236}">
                  <a16:creationId xmlns:a16="http://schemas.microsoft.com/office/drawing/2014/main" id="{84B5D527-4684-45F5-84CE-73642492DB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327" name="Freeform: Shape 326">
              <a:extLst>
                <a:ext uri="{FF2B5EF4-FFF2-40B4-BE49-F238E27FC236}">
                  <a16:creationId xmlns:a16="http://schemas.microsoft.com/office/drawing/2014/main" id="{FF31CF21-8169-4D45-A115-9CF8D37189D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481374"/>
              <a:ext cx="14096" cy="14096"/>
            </a:xfrm>
            <a:custGeom>
              <a:avLst/>
              <a:gdLst>
                <a:gd name="connsiteX0" fmla="*/ 14097 w 14096"/>
                <a:gd name="connsiteY0" fmla="*/ 7049 h 14096"/>
                <a:gd name="connsiteX1" fmla="*/ 7049 w 14096"/>
                <a:gd name="connsiteY1" fmla="*/ 14097 h 14096"/>
                <a:gd name="connsiteX2" fmla="*/ 0 w 14096"/>
                <a:gd name="connsiteY2" fmla="*/ 7049 h 14096"/>
                <a:gd name="connsiteX3" fmla="*/ 7049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9" y="14097"/>
                  </a:cubicBezTo>
                  <a:cubicBezTo>
                    <a:pt x="3143" y="14097"/>
                    <a:pt x="0" y="10954"/>
                    <a:pt x="0" y="7049"/>
                  </a:cubicBezTo>
                  <a:cubicBezTo>
                    <a:pt x="0" y="3143"/>
                    <a:pt x="3143" y="0"/>
                    <a:pt x="7049" y="0"/>
                  </a:cubicBezTo>
                  <a:cubicBezTo>
                    <a:pt x="10859" y="0"/>
                    <a:pt x="14097" y="3143"/>
                    <a:pt x="14097" y="7049"/>
                  </a:cubicBezTo>
                  <a:close/>
                </a:path>
              </a:pathLst>
            </a:custGeom>
            <a:grpFill/>
            <a:ln w="9525" cap="flat">
              <a:noFill/>
              <a:prstDash val="solid"/>
              <a:miter/>
            </a:ln>
          </p:spPr>
          <p:txBody>
            <a:bodyPr rtlCol="0" anchor="ctr"/>
            <a:lstStyle/>
            <a:p>
              <a:endParaRPr lang="en-US"/>
            </a:p>
          </p:txBody>
        </p:sp>
        <p:sp>
          <p:nvSpPr>
            <p:cNvPr id="328" name="Freeform: Shape 327">
              <a:extLst>
                <a:ext uri="{FF2B5EF4-FFF2-40B4-BE49-F238E27FC236}">
                  <a16:creationId xmlns:a16="http://schemas.microsoft.com/office/drawing/2014/main" id="{DA8762B9-9CD8-4676-93F5-6C9358A940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329" name="Freeform: Shape 328">
              <a:extLst>
                <a:ext uri="{FF2B5EF4-FFF2-40B4-BE49-F238E27FC236}">
                  <a16:creationId xmlns:a16="http://schemas.microsoft.com/office/drawing/2014/main" id="{A183E80A-70D1-4F52-A92D-D396648CCB7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858" y="0"/>
                    <a:pt x="14097" y="3143"/>
                    <a:pt x="14097" y="7049"/>
                  </a:cubicBezTo>
                  <a:close/>
                </a:path>
              </a:pathLst>
            </a:custGeom>
            <a:grpFill/>
            <a:ln w="9525" cap="flat">
              <a:noFill/>
              <a:prstDash val="solid"/>
              <a:miter/>
            </a:ln>
          </p:spPr>
          <p:txBody>
            <a:bodyPr rtlCol="0" anchor="ctr"/>
            <a:lstStyle/>
            <a:p>
              <a:endParaRPr lang="en-US"/>
            </a:p>
          </p:txBody>
        </p:sp>
        <p:sp>
          <p:nvSpPr>
            <p:cNvPr id="330" name="Freeform: Shape 329">
              <a:extLst>
                <a:ext uri="{FF2B5EF4-FFF2-40B4-BE49-F238E27FC236}">
                  <a16:creationId xmlns:a16="http://schemas.microsoft.com/office/drawing/2014/main" id="{83FBB0F7-E17E-4890-9B66-3625BA1468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481373"/>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331" name="Freeform: Shape 330">
              <a:extLst>
                <a:ext uri="{FF2B5EF4-FFF2-40B4-BE49-F238E27FC236}">
                  <a16:creationId xmlns:a16="http://schemas.microsoft.com/office/drawing/2014/main" id="{708E7BF1-2D4D-44AB-A5CC-0ED91B8462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540622"/>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32" name="Freeform: Shape 331">
              <a:extLst>
                <a:ext uri="{FF2B5EF4-FFF2-40B4-BE49-F238E27FC236}">
                  <a16:creationId xmlns:a16="http://schemas.microsoft.com/office/drawing/2014/main" id="{4B468C4E-6F63-4172-AE1F-8965744DBC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54062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33" name="Freeform: Shape 332">
              <a:extLst>
                <a:ext uri="{FF2B5EF4-FFF2-40B4-BE49-F238E27FC236}">
                  <a16:creationId xmlns:a16="http://schemas.microsoft.com/office/drawing/2014/main" id="{974C7149-F567-4D55-8F48-511DCF3A81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540626"/>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334" name="Freeform: Shape 333">
              <a:extLst>
                <a:ext uri="{FF2B5EF4-FFF2-40B4-BE49-F238E27FC236}">
                  <a16:creationId xmlns:a16="http://schemas.microsoft.com/office/drawing/2014/main" id="{54A551FA-7E10-4D28-9A10-B9A06C0780E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54062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35" name="Freeform: Shape 334">
              <a:extLst>
                <a:ext uri="{FF2B5EF4-FFF2-40B4-BE49-F238E27FC236}">
                  <a16:creationId xmlns:a16="http://schemas.microsoft.com/office/drawing/2014/main" id="{1D04F3C0-CE2C-4B8D-A5BD-0E994FD8D97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54063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336" name="Freeform: Shape 335">
              <a:extLst>
                <a:ext uri="{FF2B5EF4-FFF2-40B4-BE49-F238E27FC236}">
                  <a16:creationId xmlns:a16="http://schemas.microsoft.com/office/drawing/2014/main" id="{D2EA9230-DD52-48A9-B268-56744EA506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540631"/>
              <a:ext cx="14096" cy="14097"/>
            </a:xfrm>
            <a:custGeom>
              <a:avLst/>
              <a:gdLst>
                <a:gd name="connsiteX0" fmla="*/ 14097 w 14096"/>
                <a:gd name="connsiteY0" fmla="*/ 7048 h 14097"/>
                <a:gd name="connsiteX1" fmla="*/ 7048 w 14096"/>
                <a:gd name="connsiteY1" fmla="*/ 14097 h 14097"/>
                <a:gd name="connsiteX2" fmla="*/ 0 w 14096"/>
                <a:gd name="connsiteY2" fmla="*/ 7048 h 14097"/>
                <a:gd name="connsiteX3" fmla="*/ 7048 w 14096"/>
                <a:gd name="connsiteY3" fmla="*/ 0 h 14097"/>
                <a:gd name="connsiteX4" fmla="*/ 14097 w 14096"/>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8"/>
                  </a:moveTo>
                  <a:cubicBezTo>
                    <a:pt x="14097" y="10941"/>
                    <a:pt x="10941" y="14097"/>
                    <a:pt x="7048" y="14097"/>
                  </a:cubicBezTo>
                  <a:cubicBezTo>
                    <a:pt x="3156" y="14097"/>
                    <a:pt x="0" y="10941"/>
                    <a:pt x="0" y="7048"/>
                  </a:cubicBezTo>
                  <a:cubicBezTo>
                    <a:pt x="0" y="3156"/>
                    <a:pt x="3156" y="0"/>
                    <a:pt x="7048"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337" name="Freeform: Shape 336">
              <a:extLst>
                <a:ext uri="{FF2B5EF4-FFF2-40B4-BE49-F238E27FC236}">
                  <a16:creationId xmlns:a16="http://schemas.microsoft.com/office/drawing/2014/main" id="{043A05F5-A8CF-4D01-AF12-95D1ECAE460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599781"/>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38" name="Freeform: Shape 337">
              <a:extLst>
                <a:ext uri="{FF2B5EF4-FFF2-40B4-BE49-F238E27FC236}">
                  <a16:creationId xmlns:a16="http://schemas.microsoft.com/office/drawing/2014/main" id="{1F47C6BC-BD1A-4291-B018-05E5A72E4B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599781"/>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39" name="Freeform: Shape 338">
              <a:extLst>
                <a:ext uri="{FF2B5EF4-FFF2-40B4-BE49-F238E27FC236}">
                  <a16:creationId xmlns:a16="http://schemas.microsoft.com/office/drawing/2014/main" id="{E5B89844-FD17-4048-A3F5-35E390C6EF7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599781"/>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340" name="Freeform: Shape 339">
              <a:extLst>
                <a:ext uri="{FF2B5EF4-FFF2-40B4-BE49-F238E27FC236}">
                  <a16:creationId xmlns:a16="http://schemas.microsoft.com/office/drawing/2014/main" id="{B5593F34-8B0E-4D34-9781-B594E2F5D7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599781"/>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41" name="Freeform: Shape 340">
              <a:extLst>
                <a:ext uri="{FF2B5EF4-FFF2-40B4-BE49-F238E27FC236}">
                  <a16:creationId xmlns:a16="http://schemas.microsoft.com/office/drawing/2014/main" id="{4428E4BB-2263-4D19-8254-C9B54B8565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59978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342" name="Freeform: Shape 341">
              <a:extLst>
                <a:ext uri="{FF2B5EF4-FFF2-40B4-BE49-F238E27FC236}">
                  <a16:creationId xmlns:a16="http://schemas.microsoft.com/office/drawing/2014/main" id="{2366216E-6EA2-4872-8370-C5EC22520F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599782"/>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43" name="Freeform: Shape 342">
              <a:extLst>
                <a:ext uri="{FF2B5EF4-FFF2-40B4-BE49-F238E27FC236}">
                  <a16:creationId xmlns:a16="http://schemas.microsoft.com/office/drawing/2014/main" id="{D66F8E3F-BF33-4F99-A1F0-EB5885BF2C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659026"/>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44" name="Freeform: Shape 343">
              <a:extLst>
                <a:ext uri="{FF2B5EF4-FFF2-40B4-BE49-F238E27FC236}">
                  <a16:creationId xmlns:a16="http://schemas.microsoft.com/office/drawing/2014/main" id="{EB506747-ED9D-43EA-BD67-DF7971849E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45" name="Freeform: Shape 344">
              <a:extLst>
                <a:ext uri="{FF2B5EF4-FFF2-40B4-BE49-F238E27FC236}">
                  <a16:creationId xmlns:a16="http://schemas.microsoft.com/office/drawing/2014/main" id="{AC803CE8-FFF7-40EA-AF62-102724C3247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659026"/>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346" name="Freeform: Shape 345">
              <a:extLst>
                <a:ext uri="{FF2B5EF4-FFF2-40B4-BE49-F238E27FC236}">
                  <a16:creationId xmlns:a16="http://schemas.microsoft.com/office/drawing/2014/main" id="{7EF6FFCA-06CC-4395-AEB0-425719A42D8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47" name="Freeform: Shape 346">
              <a:extLst>
                <a:ext uri="{FF2B5EF4-FFF2-40B4-BE49-F238E27FC236}">
                  <a16:creationId xmlns:a16="http://schemas.microsoft.com/office/drawing/2014/main" id="{0D95F285-AAC0-4F32-8665-2677878BD3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348" name="Freeform: Shape 347">
              <a:extLst>
                <a:ext uri="{FF2B5EF4-FFF2-40B4-BE49-F238E27FC236}">
                  <a16:creationId xmlns:a16="http://schemas.microsoft.com/office/drawing/2014/main" id="{8DFCCA2E-BF12-4D26-A5A4-A03387546A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49" name="Freeform: Shape 348">
              <a:extLst>
                <a:ext uri="{FF2B5EF4-FFF2-40B4-BE49-F238E27FC236}">
                  <a16:creationId xmlns:a16="http://schemas.microsoft.com/office/drawing/2014/main" id="{2ABEAC60-6AC3-4D6A-95F9-2E79F6BE00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718177"/>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50" name="Freeform: Shape 349">
              <a:extLst>
                <a:ext uri="{FF2B5EF4-FFF2-40B4-BE49-F238E27FC236}">
                  <a16:creationId xmlns:a16="http://schemas.microsoft.com/office/drawing/2014/main" id="{FA6015B7-49FE-4729-B2F4-585F0F305F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71817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51" name="Freeform: Shape 350">
              <a:extLst>
                <a:ext uri="{FF2B5EF4-FFF2-40B4-BE49-F238E27FC236}">
                  <a16:creationId xmlns:a16="http://schemas.microsoft.com/office/drawing/2014/main" id="{D611DEB1-76FE-4625-9449-88E52D15F43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718177"/>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352" name="Freeform: Shape 351">
              <a:extLst>
                <a:ext uri="{FF2B5EF4-FFF2-40B4-BE49-F238E27FC236}">
                  <a16:creationId xmlns:a16="http://schemas.microsoft.com/office/drawing/2014/main" id="{97F031C1-1AA7-4CA7-ADD3-E0577626E1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71817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53" name="Freeform: Shape 352">
              <a:extLst>
                <a:ext uri="{FF2B5EF4-FFF2-40B4-BE49-F238E27FC236}">
                  <a16:creationId xmlns:a16="http://schemas.microsoft.com/office/drawing/2014/main" id="{96F5D0CB-22E6-4536-8403-F42527F31F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718172"/>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354" name="Freeform: Shape 353">
              <a:extLst>
                <a:ext uri="{FF2B5EF4-FFF2-40B4-BE49-F238E27FC236}">
                  <a16:creationId xmlns:a16="http://schemas.microsoft.com/office/drawing/2014/main" id="{A32718AB-7401-4F66-9C77-E06C3CF7CD8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71817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55" name="Freeform: Shape 354">
              <a:extLst>
                <a:ext uri="{FF2B5EF4-FFF2-40B4-BE49-F238E27FC236}">
                  <a16:creationId xmlns:a16="http://schemas.microsoft.com/office/drawing/2014/main" id="{85B6B5F1-D1E4-45A3-8117-348D02D2A3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2" y="3777419"/>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56" name="Freeform: Shape 355">
              <a:extLst>
                <a:ext uri="{FF2B5EF4-FFF2-40B4-BE49-F238E27FC236}">
                  <a16:creationId xmlns:a16="http://schemas.microsoft.com/office/drawing/2014/main" id="{534869FD-184C-42DB-B9DA-293DB67E5E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2" y="3777419"/>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57" name="Freeform: Shape 356">
              <a:extLst>
                <a:ext uri="{FF2B5EF4-FFF2-40B4-BE49-F238E27FC236}">
                  <a16:creationId xmlns:a16="http://schemas.microsoft.com/office/drawing/2014/main" id="{A781504F-CAFD-4201-B288-8B4A809B43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8" y="3777419"/>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a:p>
          </p:txBody>
        </p:sp>
        <p:sp>
          <p:nvSpPr>
            <p:cNvPr id="358" name="Freeform: Shape 357">
              <a:extLst>
                <a:ext uri="{FF2B5EF4-FFF2-40B4-BE49-F238E27FC236}">
                  <a16:creationId xmlns:a16="http://schemas.microsoft.com/office/drawing/2014/main" id="{D9FC8348-2BA6-4631-8AA7-D63CD898C5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4" y="3777383"/>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59" name="Freeform: Shape 358">
              <a:extLst>
                <a:ext uri="{FF2B5EF4-FFF2-40B4-BE49-F238E27FC236}">
                  <a16:creationId xmlns:a16="http://schemas.microsoft.com/office/drawing/2014/main" id="{C1AF95A2-64EA-45E2-A43B-1EBD569109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87" y="3777429"/>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a:p>
          </p:txBody>
        </p:sp>
        <p:sp>
          <p:nvSpPr>
            <p:cNvPr id="360" name="Freeform: Shape 359">
              <a:extLst>
                <a:ext uri="{FF2B5EF4-FFF2-40B4-BE49-F238E27FC236}">
                  <a16:creationId xmlns:a16="http://schemas.microsoft.com/office/drawing/2014/main" id="{CFC80050-240D-434A-BFCB-DE4DA4FAFB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24" y="377742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41"/>
                    <a:pt x="10941" y="14097"/>
                    <a:pt x="7048" y="14097"/>
                  </a:cubicBezTo>
                  <a:cubicBezTo>
                    <a:pt x="3156" y="14097"/>
                    <a:pt x="0" y="10941"/>
                    <a:pt x="0" y="7048"/>
                  </a:cubicBezTo>
                  <a:cubicBezTo>
                    <a:pt x="0" y="3156"/>
                    <a:pt x="3156" y="0"/>
                    <a:pt x="7048" y="0"/>
                  </a:cubicBezTo>
                  <a:cubicBezTo>
                    <a:pt x="10941" y="0"/>
                    <a:pt x="14097" y="3156"/>
                    <a:pt x="14097" y="7048"/>
                  </a:cubicBezTo>
                  <a:close/>
                </a:path>
              </a:pathLst>
            </a:custGeom>
            <a:grpFill/>
            <a:ln w="9525" cap="flat">
              <a:noFill/>
              <a:prstDash val="solid"/>
              <a:miter/>
            </a:ln>
          </p:spPr>
          <p:txBody>
            <a:bodyPr rtlCol="0" anchor="ctr"/>
            <a:lstStyle/>
            <a:p>
              <a:endParaRPr lang="en-US" dirty="0"/>
            </a:p>
          </p:txBody>
        </p:sp>
      </p:grpSp>
      <p:sp>
        <p:nvSpPr>
          <p:cNvPr id="3" name="内容占位符 2">
            <a:extLst>
              <a:ext uri="{FF2B5EF4-FFF2-40B4-BE49-F238E27FC236}">
                <a16:creationId xmlns:a16="http://schemas.microsoft.com/office/drawing/2014/main" id="{0B41F8DA-5145-0744-B113-648CAC671E94}"/>
              </a:ext>
            </a:extLst>
          </p:cNvPr>
          <p:cNvSpPr>
            <a:spLocks noGrp="1"/>
          </p:cNvSpPr>
          <p:nvPr>
            <p:ph idx="1"/>
          </p:nvPr>
        </p:nvSpPr>
        <p:spPr>
          <a:xfrm>
            <a:off x="6477270" y="1130846"/>
            <a:ext cx="4974771" cy="4351338"/>
          </a:xfrm>
        </p:spPr>
        <p:txBody>
          <a:bodyPr>
            <a:normAutofit fontScale="92500"/>
          </a:bodyPr>
          <a:lstStyle/>
          <a:p>
            <a:r>
              <a:rPr kumimoji="1" lang="en-US" altLang="zh-CN" dirty="0">
                <a:ea typeface="Ayuthaya" pitchFamily="2" charset="-34"/>
                <a:cs typeface="Ayuthaya" pitchFamily="2" charset="-34"/>
              </a:rPr>
              <a:t>There are eight major cuisines in Chinese cuisine, each stemming from the different cultural backgrounds of each region. This course focuses on one main dish and two side dishes as examples to give students an understanding of Chinese food culture.</a:t>
            </a:r>
          </a:p>
        </p:txBody>
      </p:sp>
    </p:spTree>
    <p:extLst>
      <p:ext uri="{BB962C8B-B14F-4D97-AF65-F5344CB8AC3E}">
        <p14:creationId xmlns:p14="http://schemas.microsoft.com/office/powerpoint/2010/main" val="38779398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5A0118C5-4F8D-4CF4-BADD-53FEACC6C4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0" name="Oval 9">
            <a:extLst>
              <a:ext uri="{FF2B5EF4-FFF2-40B4-BE49-F238E27FC236}">
                <a16:creationId xmlns:a16="http://schemas.microsoft.com/office/drawing/2014/main" id="{A99050EE-26AF-4253-BD50-F0FCD965A8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0284" y="575361"/>
            <a:ext cx="5707277" cy="5707277"/>
          </a:xfrm>
          <a:prstGeom prst="ellipse">
            <a:avLst/>
          </a:prstGeom>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标题 1">
            <a:extLst>
              <a:ext uri="{FF2B5EF4-FFF2-40B4-BE49-F238E27FC236}">
                <a16:creationId xmlns:a16="http://schemas.microsoft.com/office/drawing/2014/main" id="{D2C6C533-0231-4D49-AD18-246E01A1865B}"/>
              </a:ext>
            </a:extLst>
          </p:cNvPr>
          <p:cNvSpPr>
            <a:spLocks noGrp="1"/>
          </p:cNvSpPr>
          <p:nvPr>
            <p:ph type="title"/>
          </p:nvPr>
        </p:nvSpPr>
        <p:spPr>
          <a:xfrm>
            <a:off x="838200" y="1748452"/>
            <a:ext cx="4974771" cy="3587786"/>
          </a:xfrm>
        </p:spPr>
        <p:txBody>
          <a:bodyPr>
            <a:normAutofit/>
          </a:bodyPr>
          <a:lstStyle/>
          <a:p>
            <a:pPr algn="ctr"/>
            <a:r>
              <a:rPr kumimoji="1" lang="en-US" altLang="zh-CN" dirty="0"/>
              <a:t>Plan</a:t>
            </a:r>
            <a:endParaRPr kumimoji="1" lang="zh-CN" altLang="en-US"/>
          </a:p>
        </p:txBody>
      </p:sp>
      <p:grpSp>
        <p:nvGrpSpPr>
          <p:cNvPr id="12" name="Graphic 190">
            <a:extLst>
              <a:ext uri="{FF2B5EF4-FFF2-40B4-BE49-F238E27FC236}">
                <a16:creationId xmlns:a16="http://schemas.microsoft.com/office/drawing/2014/main" id="{00E015F5-1A99-4E40-BC3D-7707802996B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93117" y="1193254"/>
            <a:ext cx="1291642" cy="429215"/>
            <a:chOff x="2504802" y="1755501"/>
            <a:chExt cx="1598829" cy="531293"/>
          </a:xfrm>
          <a:solidFill>
            <a:schemeClr val="tx1"/>
          </a:solidFill>
        </p:grpSpPr>
        <p:sp>
          <p:nvSpPr>
            <p:cNvPr id="13" name="Freeform: Shape 12">
              <a:extLst>
                <a:ext uri="{FF2B5EF4-FFF2-40B4-BE49-F238E27FC236}">
                  <a16:creationId xmlns:a16="http://schemas.microsoft.com/office/drawing/2014/main" id="{3FE6F571-2BB7-46DA-A3D9-B32ADDC16A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04802" y="2113855"/>
              <a:ext cx="1598614" cy="172939"/>
            </a:xfrm>
            <a:custGeom>
              <a:avLst/>
              <a:gdLst>
                <a:gd name="connsiteX0" fmla="*/ 1248648 w 1598614"/>
                <a:gd name="connsiteY0" fmla="*/ 172939 h 172939"/>
                <a:gd name="connsiteX1" fmla="*/ 1123031 w 1598614"/>
                <a:gd name="connsiteY1" fmla="*/ 92708 h 172939"/>
                <a:gd name="connsiteX2" fmla="*/ 1024085 w 1598614"/>
                <a:gd name="connsiteY2" fmla="*/ 29469 h 172939"/>
                <a:gd name="connsiteX3" fmla="*/ 925140 w 1598614"/>
                <a:gd name="connsiteY3" fmla="*/ 92708 h 172939"/>
                <a:gd name="connsiteX4" fmla="*/ 799522 w 1598614"/>
                <a:gd name="connsiteY4" fmla="*/ 172939 h 172939"/>
                <a:gd name="connsiteX5" fmla="*/ 799522 w 1598614"/>
                <a:gd name="connsiteY5" fmla="*/ 172939 h 172939"/>
                <a:gd name="connsiteX6" fmla="*/ 673905 w 1598614"/>
                <a:gd name="connsiteY6" fmla="*/ 92708 h 172939"/>
                <a:gd name="connsiteX7" fmla="*/ 574959 w 1598614"/>
                <a:gd name="connsiteY7" fmla="*/ 29469 h 172939"/>
                <a:gd name="connsiteX8" fmla="*/ 476014 w 1598614"/>
                <a:gd name="connsiteY8" fmla="*/ 92708 h 172939"/>
                <a:gd name="connsiteX9" fmla="*/ 350396 w 1598614"/>
                <a:gd name="connsiteY9" fmla="*/ 172939 h 172939"/>
                <a:gd name="connsiteX10" fmla="*/ 224778 w 1598614"/>
                <a:gd name="connsiteY10" fmla="*/ 92708 h 172939"/>
                <a:gd name="connsiteX11" fmla="*/ 125833 w 1598614"/>
                <a:gd name="connsiteY11" fmla="*/ 29469 h 172939"/>
                <a:gd name="connsiteX12" fmla="*/ 26887 w 1598614"/>
                <a:gd name="connsiteY12" fmla="*/ 92708 h 172939"/>
                <a:gd name="connsiteX13" fmla="*/ 0 w 1598614"/>
                <a:gd name="connsiteY13" fmla="*/ 80232 h 172939"/>
                <a:gd name="connsiteX14" fmla="*/ 125618 w 1598614"/>
                <a:gd name="connsiteY14" fmla="*/ 0 h 172939"/>
                <a:gd name="connsiteX15" fmla="*/ 251235 w 1598614"/>
                <a:gd name="connsiteY15" fmla="*/ 80232 h 172939"/>
                <a:gd name="connsiteX16" fmla="*/ 350181 w 1598614"/>
                <a:gd name="connsiteY16" fmla="*/ 143471 h 172939"/>
                <a:gd name="connsiteX17" fmla="*/ 449126 w 1598614"/>
                <a:gd name="connsiteY17" fmla="*/ 80232 h 172939"/>
                <a:gd name="connsiteX18" fmla="*/ 574744 w 1598614"/>
                <a:gd name="connsiteY18" fmla="*/ 0 h 172939"/>
                <a:gd name="connsiteX19" fmla="*/ 700362 w 1598614"/>
                <a:gd name="connsiteY19" fmla="*/ 80232 h 172939"/>
                <a:gd name="connsiteX20" fmla="*/ 799307 w 1598614"/>
                <a:gd name="connsiteY20" fmla="*/ 143471 h 172939"/>
                <a:gd name="connsiteX21" fmla="*/ 799307 w 1598614"/>
                <a:gd name="connsiteY21" fmla="*/ 143471 h 172939"/>
                <a:gd name="connsiteX22" fmla="*/ 898253 w 1598614"/>
                <a:gd name="connsiteY22" fmla="*/ 80232 h 172939"/>
                <a:gd name="connsiteX23" fmla="*/ 1023870 w 1598614"/>
                <a:gd name="connsiteY23" fmla="*/ 0 h 172939"/>
                <a:gd name="connsiteX24" fmla="*/ 1149488 w 1598614"/>
                <a:gd name="connsiteY24" fmla="*/ 80232 h 172939"/>
                <a:gd name="connsiteX25" fmla="*/ 1248433 w 1598614"/>
                <a:gd name="connsiteY25" fmla="*/ 143471 h 172939"/>
                <a:gd name="connsiteX26" fmla="*/ 1347379 w 1598614"/>
                <a:gd name="connsiteY26" fmla="*/ 80232 h 172939"/>
                <a:gd name="connsiteX27" fmla="*/ 1472997 w 1598614"/>
                <a:gd name="connsiteY27" fmla="*/ 0 h 172939"/>
                <a:gd name="connsiteX28" fmla="*/ 1598614 w 1598614"/>
                <a:gd name="connsiteY28" fmla="*/ 80232 h 172939"/>
                <a:gd name="connsiteX29" fmla="*/ 1571942 w 1598614"/>
                <a:gd name="connsiteY29" fmla="*/ 92708 h 172939"/>
                <a:gd name="connsiteX30" fmla="*/ 1472997 w 1598614"/>
                <a:gd name="connsiteY30" fmla="*/ 29469 h 172939"/>
                <a:gd name="connsiteX31" fmla="*/ 1374051 w 1598614"/>
                <a:gd name="connsiteY31" fmla="*/ 92708 h 172939"/>
                <a:gd name="connsiteX32" fmla="*/ 1248648 w 1598614"/>
                <a:gd name="connsiteY32" fmla="*/ 172939 h 172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98614" h="172939">
                  <a:moveTo>
                    <a:pt x="1248648" y="172939"/>
                  </a:moveTo>
                  <a:cubicBezTo>
                    <a:pt x="1194229" y="172939"/>
                    <a:pt x="1146046" y="142180"/>
                    <a:pt x="1123031" y="92708"/>
                  </a:cubicBezTo>
                  <a:cubicBezTo>
                    <a:pt x="1104962" y="53775"/>
                    <a:pt x="1067105" y="29469"/>
                    <a:pt x="1024085" y="29469"/>
                  </a:cubicBezTo>
                  <a:cubicBezTo>
                    <a:pt x="981066" y="29469"/>
                    <a:pt x="943208" y="53775"/>
                    <a:pt x="925140" y="92708"/>
                  </a:cubicBezTo>
                  <a:cubicBezTo>
                    <a:pt x="902124" y="142180"/>
                    <a:pt x="853942" y="172939"/>
                    <a:pt x="799522" y="172939"/>
                  </a:cubicBezTo>
                  <a:cubicBezTo>
                    <a:pt x="799522" y="172939"/>
                    <a:pt x="799522" y="172939"/>
                    <a:pt x="799522" y="172939"/>
                  </a:cubicBezTo>
                  <a:cubicBezTo>
                    <a:pt x="744887" y="172939"/>
                    <a:pt x="696920" y="142180"/>
                    <a:pt x="673905" y="92708"/>
                  </a:cubicBezTo>
                  <a:cubicBezTo>
                    <a:pt x="655836" y="53775"/>
                    <a:pt x="617979" y="29469"/>
                    <a:pt x="574959" y="29469"/>
                  </a:cubicBezTo>
                  <a:cubicBezTo>
                    <a:pt x="531939" y="29469"/>
                    <a:pt x="494082" y="53775"/>
                    <a:pt x="476014" y="92708"/>
                  </a:cubicBezTo>
                  <a:cubicBezTo>
                    <a:pt x="452998" y="142180"/>
                    <a:pt x="405031" y="172939"/>
                    <a:pt x="350396" y="172939"/>
                  </a:cubicBezTo>
                  <a:cubicBezTo>
                    <a:pt x="295976" y="172939"/>
                    <a:pt x="247794" y="142180"/>
                    <a:pt x="224778" y="92708"/>
                  </a:cubicBezTo>
                  <a:cubicBezTo>
                    <a:pt x="206710" y="53775"/>
                    <a:pt x="168853" y="29469"/>
                    <a:pt x="125833" y="29469"/>
                  </a:cubicBezTo>
                  <a:cubicBezTo>
                    <a:pt x="82813" y="29469"/>
                    <a:pt x="44956" y="53775"/>
                    <a:pt x="26887" y="92708"/>
                  </a:cubicBezTo>
                  <a:lnTo>
                    <a:pt x="0" y="80232"/>
                  </a:lnTo>
                  <a:cubicBezTo>
                    <a:pt x="23016" y="30759"/>
                    <a:pt x="70983" y="0"/>
                    <a:pt x="125618" y="0"/>
                  </a:cubicBezTo>
                  <a:cubicBezTo>
                    <a:pt x="180253" y="0"/>
                    <a:pt x="228220" y="30759"/>
                    <a:pt x="251235" y="80232"/>
                  </a:cubicBezTo>
                  <a:cubicBezTo>
                    <a:pt x="269304" y="119165"/>
                    <a:pt x="307376" y="143471"/>
                    <a:pt x="350181" y="143471"/>
                  </a:cubicBezTo>
                  <a:cubicBezTo>
                    <a:pt x="393201" y="143471"/>
                    <a:pt x="431058" y="119165"/>
                    <a:pt x="449126" y="80232"/>
                  </a:cubicBezTo>
                  <a:cubicBezTo>
                    <a:pt x="472142" y="30759"/>
                    <a:pt x="520324" y="0"/>
                    <a:pt x="574744" y="0"/>
                  </a:cubicBezTo>
                  <a:cubicBezTo>
                    <a:pt x="629164" y="0"/>
                    <a:pt x="677346" y="30759"/>
                    <a:pt x="700362" y="80232"/>
                  </a:cubicBezTo>
                  <a:cubicBezTo>
                    <a:pt x="718430" y="119165"/>
                    <a:pt x="756287" y="143471"/>
                    <a:pt x="799307" y="143471"/>
                  </a:cubicBezTo>
                  <a:lnTo>
                    <a:pt x="799307" y="143471"/>
                  </a:lnTo>
                  <a:cubicBezTo>
                    <a:pt x="842327" y="143471"/>
                    <a:pt x="880184" y="119165"/>
                    <a:pt x="898253" y="80232"/>
                  </a:cubicBezTo>
                  <a:cubicBezTo>
                    <a:pt x="921268" y="30759"/>
                    <a:pt x="969235" y="0"/>
                    <a:pt x="1023870" y="0"/>
                  </a:cubicBezTo>
                  <a:cubicBezTo>
                    <a:pt x="1078505" y="0"/>
                    <a:pt x="1126472" y="30759"/>
                    <a:pt x="1149488" y="80232"/>
                  </a:cubicBezTo>
                  <a:cubicBezTo>
                    <a:pt x="1167556" y="119165"/>
                    <a:pt x="1205414" y="143471"/>
                    <a:pt x="1248433" y="143471"/>
                  </a:cubicBezTo>
                  <a:cubicBezTo>
                    <a:pt x="1291453" y="143471"/>
                    <a:pt x="1329311" y="119165"/>
                    <a:pt x="1347379" y="80232"/>
                  </a:cubicBezTo>
                  <a:cubicBezTo>
                    <a:pt x="1370394" y="30759"/>
                    <a:pt x="1418361" y="0"/>
                    <a:pt x="1472997" y="0"/>
                  </a:cubicBezTo>
                  <a:cubicBezTo>
                    <a:pt x="1527632" y="0"/>
                    <a:pt x="1575814" y="30759"/>
                    <a:pt x="1598614" y="80232"/>
                  </a:cubicBezTo>
                  <a:lnTo>
                    <a:pt x="1571942" y="92708"/>
                  </a:lnTo>
                  <a:cubicBezTo>
                    <a:pt x="1553874" y="53775"/>
                    <a:pt x="1515801" y="29469"/>
                    <a:pt x="1472997" y="29469"/>
                  </a:cubicBezTo>
                  <a:cubicBezTo>
                    <a:pt x="1429977" y="29469"/>
                    <a:pt x="1392119" y="53775"/>
                    <a:pt x="1374051" y="92708"/>
                  </a:cubicBezTo>
                  <a:cubicBezTo>
                    <a:pt x="1351251" y="142180"/>
                    <a:pt x="1303069" y="172939"/>
                    <a:pt x="1248648" y="172939"/>
                  </a:cubicBezTo>
                  <a:close/>
                </a:path>
              </a:pathLst>
            </a:custGeom>
            <a:grpFill/>
            <a:ln w="21496"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A905CC16-753C-4B9F-B3E2-C456795AED6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04802" y="1755501"/>
              <a:ext cx="1598829" cy="172724"/>
            </a:xfrm>
            <a:custGeom>
              <a:avLst/>
              <a:gdLst>
                <a:gd name="connsiteX0" fmla="*/ 1248648 w 1598829"/>
                <a:gd name="connsiteY0" fmla="*/ 172724 h 172724"/>
                <a:gd name="connsiteX1" fmla="*/ 1123031 w 1598829"/>
                <a:gd name="connsiteY1" fmla="*/ 92492 h 172724"/>
                <a:gd name="connsiteX2" fmla="*/ 1024085 w 1598829"/>
                <a:gd name="connsiteY2" fmla="*/ 29253 h 172724"/>
                <a:gd name="connsiteX3" fmla="*/ 925140 w 1598829"/>
                <a:gd name="connsiteY3" fmla="*/ 92492 h 172724"/>
                <a:gd name="connsiteX4" fmla="*/ 799522 w 1598829"/>
                <a:gd name="connsiteY4" fmla="*/ 172724 h 172724"/>
                <a:gd name="connsiteX5" fmla="*/ 799522 w 1598829"/>
                <a:gd name="connsiteY5" fmla="*/ 172724 h 172724"/>
                <a:gd name="connsiteX6" fmla="*/ 673905 w 1598829"/>
                <a:gd name="connsiteY6" fmla="*/ 92492 h 172724"/>
                <a:gd name="connsiteX7" fmla="*/ 574959 w 1598829"/>
                <a:gd name="connsiteY7" fmla="*/ 29253 h 172724"/>
                <a:gd name="connsiteX8" fmla="*/ 476014 w 1598829"/>
                <a:gd name="connsiteY8" fmla="*/ 92492 h 172724"/>
                <a:gd name="connsiteX9" fmla="*/ 350396 w 1598829"/>
                <a:gd name="connsiteY9" fmla="*/ 172724 h 172724"/>
                <a:gd name="connsiteX10" fmla="*/ 224778 w 1598829"/>
                <a:gd name="connsiteY10" fmla="*/ 92492 h 172724"/>
                <a:gd name="connsiteX11" fmla="*/ 125833 w 1598829"/>
                <a:gd name="connsiteY11" fmla="*/ 29253 h 172724"/>
                <a:gd name="connsiteX12" fmla="*/ 26887 w 1598829"/>
                <a:gd name="connsiteY12" fmla="*/ 92492 h 172724"/>
                <a:gd name="connsiteX13" fmla="*/ 0 w 1598829"/>
                <a:gd name="connsiteY13" fmla="*/ 80232 h 172724"/>
                <a:gd name="connsiteX14" fmla="*/ 125618 w 1598829"/>
                <a:gd name="connsiteY14" fmla="*/ 0 h 172724"/>
                <a:gd name="connsiteX15" fmla="*/ 251235 w 1598829"/>
                <a:gd name="connsiteY15" fmla="*/ 80232 h 172724"/>
                <a:gd name="connsiteX16" fmla="*/ 350181 w 1598829"/>
                <a:gd name="connsiteY16" fmla="*/ 143471 h 172724"/>
                <a:gd name="connsiteX17" fmla="*/ 449126 w 1598829"/>
                <a:gd name="connsiteY17" fmla="*/ 80232 h 172724"/>
                <a:gd name="connsiteX18" fmla="*/ 574744 w 1598829"/>
                <a:gd name="connsiteY18" fmla="*/ 0 h 172724"/>
                <a:gd name="connsiteX19" fmla="*/ 700362 w 1598829"/>
                <a:gd name="connsiteY19" fmla="*/ 80232 h 172724"/>
                <a:gd name="connsiteX20" fmla="*/ 799307 w 1598829"/>
                <a:gd name="connsiteY20" fmla="*/ 143471 h 172724"/>
                <a:gd name="connsiteX21" fmla="*/ 799307 w 1598829"/>
                <a:gd name="connsiteY21" fmla="*/ 143471 h 172724"/>
                <a:gd name="connsiteX22" fmla="*/ 898253 w 1598829"/>
                <a:gd name="connsiteY22" fmla="*/ 80232 h 172724"/>
                <a:gd name="connsiteX23" fmla="*/ 1024085 w 1598829"/>
                <a:gd name="connsiteY23" fmla="*/ 0 h 172724"/>
                <a:gd name="connsiteX24" fmla="*/ 1149703 w 1598829"/>
                <a:gd name="connsiteY24" fmla="*/ 80232 h 172724"/>
                <a:gd name="connsiteX25" fmla="*/ 1248648 w 1598829"/>
                <a:gd name="connsiteY25" fmla="*/ 143471 h 172724"/>
                <a:gd name="connsiteX26" fmla="*/ 1347594 w 1598829"/>
                <a:gd name="connsiteY26" fmla="*/ 80232 h 172724"/>
                <a:gd name="connsiteX27" fmla="*/ 1473212 w 1598829"/>
                <a:gd name="connsiteY27" fmla="*/ 0 h 172724"/>
                <a:gd name="connsiteX28" fmla="*/ 1598829 w 1598829"/>
                <a:gd name="connsiteY28" fmla="*/ 80232 h 172724"/>
                <a:gd name="connsiteX29" fmla="*/ 1572157 w 1598829"/>
                <a:gd name="connsiteY29" fmla="*/ 92492 h 172724"/>
                <a:gd name="connsiteX30" fmla="*/ 1473212 w 1598829"/>
                <a:gd name="connsiteY30" fmla="*/ 29253 h 172724"/>
                <a:gd name="connsiteX31" fmla="*/ 1374266 w 1598829"/>
                <a:gd name="connsiteY31" fmla="*/ 92492 h 172724"/>
                <a:gd name="connsiteX32" fmla="*/ 1248648 w 1598829"/>
                <a:gd name="connsiteY32" fmla="*/ 172724 h 172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98829" h="172724">
                  <a:moveTo>
                    <a:pt x="1248648" y="172724"/>
                  </a:moveTo>
                  <a:cubicBezTo>
                    <a:pt x="1194229" y="172724"/>
                    <a:pt x="1146046" y="141965"/>
                    <a:pt x="1123031" y="92492"/>
                  </a:cubicBezTo>
                  <a:cubicBezTo>
                    <a:pt x="1104962" y="53560"/>
                    <a:pt x="1067105" y="29253"/>
                    <a:pt x="1024085" y="29253"/>
                  </a:cubicBezTo>
                  <a:cubicBezTo>
                    <a:pt x="981066" y="29253"/>
                    <a:pt x="943208" y="53560"/>
                    <a:pt x="925140" y="92492"/>
                  </a:cubicBezTo>
                  <a:cubicBezTo>
                    <a:pt x="902124" y="141965"/>
                    <a:pt x="853942" y="172724"/>
                    <a:pt x="799522" y="172724"/>
                  </a:cubicBezTo>
                  <a:cubicBezTo>
                    <a:pt x="799522" y="172724"/>
                    <a:pt x="799522" y="172724"/>
                    <a:pt x="799522" y="172724"/>
                  </a:cubicBezTo>
                  <a:cubicBezTo>
                    <a:pt x="744887" y="172724"/>
                    <a:pt x="696920" y="141965"/>
                    <a:pt x="673905" y="92492"/>
                  </a:cubicBezTo>
                  <a:cubicBezTo>
                    <a:pt x="655836" y="53560"/>
                    <a:pt x="617979" y="29253"/>
                    <a:pt x="574959" y="29253"/>
                  </a:cubicBezTo>
                  <a:cubicBezTo>
                    <a:pt x="531939" y="29253"/>
                    <a:pt x="494082" y="53560"/>
                    <a:pt x="476014" y="92492"/>
                  </a:cubicBezTo>
                  <a:cubicBezTo>
                    <a:pt x="452998" y="141965"/>
                    <a:pt x="405031" y="172724"/>
                    <a:pt x="350396" y="172724"/>
                  </a:cubicBezTo>
                  <a:cubicBezTo>
                    <a:pt x="295976" y="172724"/>
                    <a:pt x="247794" y="141965"/>
                    <a:pt x="224778" y="92492"/>
                  </a:cubicBezTo>
                  <a:cubicBezTo>
                    <a:pt x="206710" y="53560"/>
                    <a:pt x="168853" y="29253"/>
                    <a:pt x="125833" y="29253"/>
                  </a:cubicBezTo>
                  <a:cubicBezTo>
                    <a:pt x="82813" y="29253"/>
                    <a:pt x="44956" y="53560"/>
                    <a:pt x="26887" y="92492"/>
                  </a:cubicBezTo>
                  <a:lnTo>
                    <a:pt x="0" y="80232"/>
                  </a:lnTo>
                  <a:cubicBezTo>
                    <a:pt x="23016" y="30759"/>
                    <a:pt x="70983" y="0"/>
                    <a:pt x="125618" y="0"/>
                  </a:cubicBezTo>
                  <a:cubicBezTo>
                    <a:pt x="180253" y="0"/>
                    <a:pt x="228220" y="30759"/>
                    <a:pt x="251235" y="80232"/>
                  </a:cubicBezTo>
                  <a:cubicBezTo>
                    <a:pt x="269304" y="119165"/>
                    <a:pt x="307376" y="143471"/>
                    <a:pt x="350181" y="143471"/>
                  </a:cubicBezTo>
                  <a:cubicBezTo>
                    <a:pt x="393201" y="143471"/>
                    <a:pt x="431058" y="119165"/>
                    <a:pt x="449126" y="80232"/>
                  </a:cubicBezTo>
                  <a:cubicBezTo>
                    <a:pt x="472142" y="30759"/>
                    <a:pt x="520324" y="0"/>
                    <a:pt x="574744" y="0"/>
                  </a:cubicBezTo>
                  <a:cubicBezTo>
                    <a:pt x="629164" y="0"/>
                    <a:pt x="677346" y="30759"/>
                    <a:pt x="700362" y="80232"/>
                  </a:cubicBezTo>
                  <a:cubicBezTo>
                    <a:pt x="718430" y="119165"/>
                    <a:pt x="756287" y="143471"/>
                    <a:pt x="799307" y="143471"/>
                  </a:cubicBezTo>
                  <a:lnTo>
                    <a:pt x="799307" y="143471"/>
                  </a:lnTo>
                  <a:cubicBezTo>
                    <a:pt x="842327" y="143471"/>
                    <a:pt x="880184" y="119165"/>
                    <a:pt x="898253" y="80232"/>
                  </a:cubicBezTo>
                  <a:cubicBezTo>
                    <a:pt x="921483" y="30759"/>
                    <a:pt x="969450" y="0"/>
                    <a:pt x="1024085" y="0"/>
                  </a:cubicBezTo>
                  <a:cubicBezTo>
                    <a:pt x="1078720" y="0"/>
                    <a:pt x="1126688" y="30759"/>
                    <a:pt x="1149703" y="80232"/>
                  </a:cubicBezTo>
                  <a:cubicBezTo>
                    <a:pt x="1167771" y="119165"/>
                    <a:pt x="1205629" y="143471"/>
                    <a:pt x="1248648" y="143471"/>
                  </a:cubicBezTo>
                  <a:cubicBezTo>
                    <a:pt x="1291668" y="143471"/>
                    <a:pt x="1329526" y="119165"/>
                    <a:pt x="1347594" y="80232"/>
                  </a:cubicBezTo>
                  <a:cubicBezTo>
                    <a:pt x="1370610" y="30759"/>
                    <a:pt x="1418792" y="0"/>
                    <a:pt x="1473212" y="0"/>
                  </a:cubicBezTo>
                  <a:cubicBezTo>
                    <a:pt x="1527847" y="0"/>
                    <a:pt x="1576029" y="30759"/>
                    <a:pt x="1598829" y="80232"/>
                  </a:cubicBezTo>
                  <a:lnTo>
                    <a:pt x="1572157" y="92492"/>
                  </a:lnTo>
                  <a:cubicBezTo>
                    <a:pt x="1554089" y="53560"/>
                    <a:pt x="1516016" y="29253"/>
                    <a:pt x="1473212" y="29253"/>
                  </a:cubicBezTo>
                  <a:cubicBezTo>
                    <a:pt x="1430192" y="29253"/>
                    <a:pt x="1392335" y="53560"/>
                    <a:pt x="1374266" y="92492"/>
                  </a:cubicBezTo>
                  <a:cubicBezTo>
                    <a:pt x="1351251" y="141965"/>
                    <a:pt x="1303069" y="172724"/>
                    <a:pt x="1248648" y="172724"/>
                  </a:cubicBezTo>
                  <a:close/>
                </a:path>
              </a:pathLst>
            </a:custGeom>
            <a:grpFill/>
            <a:ln w="21496" cap="flat">
              <a:noFill/>
              <a:prstDash val="solid"/>
              <a:miter/>
            </a:ln>
          </p:spPr>
          <p:txBody>
            <a:bodyPr rtlCol="0" anchor="ctr"/>
            <a:lstStyle/>
            <a:p>
              <a:endParaRPr lang="en-US"/>
            </a:p>
          </p:txBody>
        </p:sp>
      </p:grpSp>
      <p:sp>
        <p:nvSpPr>
          <p:cNvPr id="16" name="Graphic 212">
            <a:extLst>
              <a:ext uri="{FF2B5EF4-FFF2-40B4-BE49-F238E27FC236}">
                <a16:creationId xmlns:a16="http://schemas.microsoft.com/office/drawing/2014/main" id="{D0C78466-EB6E-45A0-99A6-A00789ACD9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97727" y="421588"/>
            <a:ext cx="1291468" cy="1291468"/>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rgbClr val="FFFFF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18" name="Graphic 212">
            <a:extLst>
              <a:ext uri="{FF2B5EF4-FFF2-40B4-BE49-F238E27FC236}">
                <a16:creationId xmlns:a16="http://schemas.microsoft.com/office/drawing/2014/main" id="{E99F76E4-5DFD-4DBE-B042-66FBCD1182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97727" y="421588"/>
            <a:ext cx="1291468" cy="1291468"/>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chemeClr val="accent1">
              <a:alpha val="2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grpSp>
        <p:nvGrpSpPr>
          <p:cNvPr id="20" name="Graphic 4">
            <a:extLst>
              <a:ext uri="{FF2B5EF4-FFF2-40B4-BE49-F238E27FC236}">
                <a16:creationId xmlns:a16="http://schemas.microsoft.com/office/drawing/2014/main" id="{5468B3A9-705E-43C3-A742-0619B0D8F2E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680915" y="4748271"/>
            <a:ext cx="1330536" cy="1330521"/>
            <a:chOff x="5734037" y="3067039"/>
            <a:chExt cx="724483" cy="724489"/>
          </a:xfrm>
          <a:solidFill>
            <a:schemeClr val="tx1"/>
          </a:solidFill>
        </p:grpSpPr>
        <p:sp>
          <p:nvSpPr>
            <p:cNvPr id="21" name="Freeform: Shape 20">
              <a:extLst>
                <a:ext uri="{FF2B5EF4-FFF2-40B4-BE49-F238E27FC236}">
                  <a16:creationId xmlns:a16="http://schemas.microsoft.com/office/drawing/2014/main" id="{29D439AD-5D67-497C-B831-D17FC3E592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067039"/>
              <a:ext cx="14192" cy="14097"/>
            </a:xfrm>
            <a:custGeom>
              <a:avLst/>
              <a:gdLst>
                <a:gd name="connsiteX0" fmla="*/ 14192 w 14192"/>
                <a:gd name="connsiteY0" fmla="*/ 7049 h 14097"/>
                <a:gd name="connsiteX1" fmla="*/ 7144 w 14192"/>
                <a:gd name="connsiteY1" fmla="*/ 14097 h 14097"/>
                <a:gd name="connsiteX2" fmla="*/ 0 w 14192"/>
                <a:gd name="connsiteY2" fmla="*/ 7049 h 14097"/>
                <a:gd name="connsiteX3" fmla="*/ 7049 w 14192"/>
                <a:gd name="connsiteY3" fmla="*/ 0 h 14097"/>
                <a:gd name="connsiteX4" fmla="*/ 14192 w 14192"/>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9"/>
                  </a:moveTo>
                  <a:cubicBezTo>
                    <a:pt x="14192" y="10954"/>
                    <a:pt x="11049" y="14097"/>
                    <a:pt x="7144" y="14097"/>
                  </a:cubicBezTo>
                  <a:cubicBezTo>
                    <a:pt x="3239" y="14097"/>
                    <a:pt x="0" y="10954"/>
                    <a:pt x="0" y="7049"/>
                  </a:cubicBezTo>
                  <a:cubicBezTo>
                    <a:pt x="0" y="3143"/>
                    <a:pt x="3143" y="0"/>
                    <a:pt x="7049" y="0"/>
                  </a:cubicBezTo>
                  <a:cubicBezTo>
                    <a:pt x="10954" y="0"/>
                    <a:pt x="14192" y="3143"/>
                    <a:pt x="14192" y="7049"/>
                  </a:cubicBezTo>
                  <a:close/>
                </a:path>
              </a:pathLst>
            </a:custGeom>
            <a:grpFill/>
            <a:ln w="9525"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23F54BF2-C71C-45C5-9408-3B5E011B0F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2BBABE17-DB56-44AB-934B-63C07C79F0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CB483D20-A128-4076-AF54-88646172B8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E5EFA818-FDDA-49E9-B11F-E9DC1854A9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EA1F8728-F8F7-4828-A718-A15E7663EA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8DA1F73F-AA1D-41D7-BAAB-292FD94A3E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D9441DEA-C85E-4B9C-A48D-8437854C4C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126284"/>
              <a:ext cx="14192" cy="14097"/>
            </a:xfrm>
            <a:custGeom>
              <a:avLst/>
              <a:gdLst>
                <a:gd name="connsiteX0" fmla="*/ 14192 w 14192"/>
                <a:gd name="connsiteY0" fmla="*/ 7049 h 14097"/>
                <a:gd name="connsiteX1" fmla="*/ 7144 w 14192"/>
                <a:gd name="connsiteY1" fmla="*/ 14097 h 14097"/>
                <a:gd name="connsiteX2" fmla="*/ 0 w 14192"/>
                <a:gd name="connsiteY2" fmla="*/ 7049 h 14097"/>
                <a:gd name="connsiteX3" fmla="*/ 7049 w 14192"/>
                <a:gd name="connsiteY3" fmla="*/ 0 h 14097"/>
                <a:gd name="connsiteX4" fmla="*/ 14192 w 14192"/>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9"/>
                  </a:moveTo>
                  <a:cubicBezTo>
                    <a:pt x="14192" y="10954"/>
                    <a:pt x="11049" y="14097"/>
                    <a:pt x="7144" y="14097"/>
                  </a:cubicBezTo>
                  <a:cubicBezTo>
                    <a:pt x="3239" y="14097"/>
                    <a:pt x="0" y="10954"/>
                    <a:pt x="0" y="7049"/>
                  </a:cubicBezTo>
                  <a:cubicBezTo>
                    <a:pt x="0" y="3143"/>
                    <a:pt x="3143" y="0"/>
                    <a:pt x="7049" y="0"/>
                  </a:cubicBezTo>
                  <a:cubicBezTo>
                    <a:pt x="10954" y="0"/>
                    <a:pt x="14192" y="3143"/>
                    <a:pt x="14192" y="7049"/>
                  </a:cubicBezTo>
                  <a:close/>
                </a:path>
              </a:pathLst>
            </a:custGeom>
            <a:grpFill/>
            <a:ln w="9525"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15EBAA20-1368-4495-8D7C-820FAD8ECF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12628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0FB92591-626C-4D2B-A3E6-EC8742D67B2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id="{D392448D-513F-4528-9D8D-A151982041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61946BAE-1546-4EA4-A108-A799BF5D2C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id="{42A8EC93-6A35-4D37-A8CB-59362BF875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126284"/>
              <a:ext cx="14097" cy="14097"/>
            </a:xfrm>
            <a:custGeom>
              <a:avLst/>
              <a:gdLst>
                <a:gd name="connsiteX0" fmla="*/ 14097 w 14097"/>
                <a:gd name="connsiteY0" fmla="*/ 7049 h 14097"/>
                <a:gd name="connsiteX1" fmla="*/ 7048 w 14097"/>
                <a:gd name="connsiteY1" fmla="*/ 14097 h 14097"/>
                <a:gd name="connsiteX2" fmla="*/ 0 w 14097"/>
                <a:gd name="connsiteY2" fmla="*/ 7049 h 14097"/>
                <a:gd name="connsiteX3" fmla="*/ 7048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id="{AFC3ECA2-E914-4D83-ABF9-B9FFD96E92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5" name="Freeform: Shape 34">
              <a:extLst>
                <a:ext uri="{FF2B5EF4-FFF2-40B4-BE49-F238E27FC236}">
                  <a16:creationId xmlns:a16="http://schemas.microsoft.com/office/drawing/2014/main" id="{712B1108-9AAC-4F10-A64F-0D6963E518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185434"/>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36" name="Freeform: Shape 35">
              <a:extLst>
                <a:ext uri="{FF2B5EF4-FFF2-40B4-BE49-F238E27FC236}">
                  <a16:creationId xmlns:a16="http://schemas.microsoft.com/office/drawing/2014/main" id="{284CDA0C-B2AB-4791-83B1-C053C061D6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18543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37" name="Freeform: Shape 36">
              <a:extLst>
                <a:ext uri="{FF2B5EF4-FFF2-40B4-BE49-F238E27FC236}">
                  <a16:creationId xmlns:a16="http://schemas.microsoft.com/office/drawing/2014/main" id="{F857BF6B-E0CA-49C0-8827-B44CE8B928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8" name="Freeform: Shape 37">
              <a:extLst>
                <a:ext uri="{FF2B5EF4-FFF2-40B4-BE49-F238E27FC236}">
                  <a16:creationId xmlns:a16="http://schemas.microsoft.com/office/drawing/2014/main" id="{6D7B06A7-ADDF-4F27-B11F-08422FC180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9" name="Freeform: Shape 38">
              <a:extLst>
                <a:ext uri="{FF2B5EF4-FFF2-40B4-BE49-F238E27FC236}">
                  <a16:creationId xmlns:a16="http://schemas.microsoft.com/office/drawing/2014/main" id="{E8B0DA6C-71D7-4FCB-AE4C-035E0ADB50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40" name="Freeform: Shape 39">
              <a:extLst>
                <a:ext uri="{FF2B5EF4-FFF2-40B4-BE49-F238E27FC236}">
                  <a16:creationId xmlns:a16="http://schemas.microsoft.com/office/drawing/2014/main" id="{EB078173-ADFB-480D-91A4-4D71C01098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18543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41" name="Freeform: Shape 40">
              <a:extLst>
                <a:ext uri="{FF2B5EF4-FFF2-40B4-BE49-F238E27FC236}">
                  <a16:creationId xmlns:a16="http://schemas.microsoft.com/office/drawing/2014/main" id="{AAA4027A-C97B-4C9A-B04C-EBE2112200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42" name="Freeform: Shape 41">
              <a:extLst>
                <a:ext uri="{FF2B5EF4-FFF2-40B4-BE49-F238E27FC236}">
                  <a16:creationId xmlns:a16="http://schemas.microsoft.com/office/drawing/2014/main" id="{C06DA92D-C6D0-4C7D-98CF-D9576912EB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244679"/>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43" name="Freeform: Shape 42">
              <a:extLst>
                <a:ext uri="{FF2B5EF4-FFF2-40B4-BE49-F238E27FC236}">
                  <a16:creationId xmlns:a16="http://schemas.microsoft.com/office/drawing/2014/main" id="{D6601653-3941-4C9B-BD39-62EECE23AE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244677"/>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44" name="Freeform: Shape 43">
              <a:extLst>
                <a:ext uri="{FF2B5EF4-FFF2-40B4-BE49-F238E27FC236}">
                  <a16:creationId xmlns:a16="http://schemas.microsoft.com/office/drawing/2014/main" id="{2BC4A394-4FFE-4BFE-9A59-2B624E0711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45" name="Freeform: Shape 44">
              <a:extLst>
                <a:ext uri="{FF2B5EF4-FFF2-40B4-BE49-F238E27FC236}">
                  <a16:creationId xmlns:a16="http://schemas.microsoft.com/office/drawing/2014/main" id="{EB4EABA5-FDCF-4F6F-8FF1-6FDFF50580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46" name="Freeform: Shape 45">
              <a:extLst>
                <a:ext uri="{FF2B5EF4-FFF2-40B4-BE49-F238E27FC236}">
                  <a16:creationId xmlns:a16="http://schemas.microsoft.com/office/drawing/2014/main" id="{10F3C940-2320-488A-B24C-AB0A4FB539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47" name="Freeform: Shape 46">
              <a:extLst>
                <a:ext uri="{FF2B5EF4-FFF2-40B4-BE49-F238E27FC236}">
                  <a16:creationId xmlns:a16="http://schemas.microsoft.com/office/drawing/2014/main" id="{F525BA82-37D8-47ED-AFF6-AE57124A4E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244679"/>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48" name="Freeform: Shape 47">
              <a:extLst>
                <a:ext uri="{FF2B5EF4-FFF2-40B4-BE49-F238E27FC236}">
                  <a16:creationId xmlns:a16="http://schemas.microsoft.com/office/drawing/2014/main" id="{C2D78955-C80F-4DA3-83AA-D28A5A6FAD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49" name="Freeform: Shape 48">
              <a:extLst>
                <a:ext uri="{FF2B5EF4-FFF2-40B4-BE49-F238E27FC236}">
                  <a16:creationId xmlns:a16="http://schemas.microsoft.com/office/drawing/2014/main" id="{BC23DAAC-7C06-4012-8CBB-8E3126B68B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303829"/>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50" name="Freeform: Shape 49">
              <a:extLst>
                <a:ext uri="{FF2B5EF4-FFF2-40B4-BE49-F238E27FC236}">
                  <a16:creationId xmlns:a16="http://schemas.microsoft.com/office/drawing/2014/main" id="{60D19F80-DC80-49EC-8EDD-7889092C18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303829"/>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51" name="Freeform: Shape 50">
              <a:extLst>
                <a:ext uri="{FF2B5EF4-FFF2-40B4-BE49-F238E27FC236}">
                  <a16:creationId xmlns:a16="http://schemas.microsoft.com/office/drawing/2014/main" id="{11F50BB3-EA39-4693-BAE1-1101EF0A41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52" name="Freeform: Shape 51">
              <a:extLst>
                <a:ext uri="{FF2B5EF4-FFF2-40B4-BE49-F238E27FC236}">
                  <a16:creationId xmlns:a16="http://schemas.microsoft.com/office/drawing/2014/main" id="{00EFD45B-69A8-47F6-A5BF-779F7EB49F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53" name="Freeform: Shape 52">
              <a:extLst>
                <a:ext uri="{FF2B5EF4-FFF2-40B4-BE49-F238E27FC236}">
                  <a16:creationId xmlns:a16="http://schemas.microsoft.com/office/drawing/2014/main" id="{9E53C464-7272-4EBC-830B-CB29A96988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54" name="Freeform: Shape 53">
              <a:extLst>
                <a:ext uri="{FF2B5EF4-FFF2-40B4-BE49-F238E27FC236}">
                  <a16:creationId xmlns:a16="http://schemas.microsoft.com/office/drawing/2014/main" id="{B6BF10CE-C2AD-487A-9402-8D5C746ECF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303829"/>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55" name="Freeform: Shape 54">
              <a:extLst>
                <a:ext uri="{FF2B5EF4-FFF2-40B4-BE49-F238E27FC236}">
                  <a16:creationId xmlns:a16="http://schemas.microsoft.com/office/drawing/2014/main" id="{1064C7FE-F8EB-47EF-97FA-348A520599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56" name="Freeform: Shape 55">
              <a:extLst>
                <a:ext uri="{FF2B5EF4-FFF2-40B4-BE49-F238E27FC236}">
                  <a16:creationId xmlns:a16="http://schemas.microsoft.com/office/drawing/2014/main" id="{A991C553-06A1-4F26-BBBC-80F7E11E7A3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363074"/>
              <a:ext cx="14192" cy="14097"/>
            </a:xfrm>
            <a:custGeom>
              <a:avLst/>
              <a:gdLst>
                <a:gd name="connsiteX0" fmla="*/ 14192 w 14192"/>
                <a:gd name="connsiteY0" fmla="*/ 7048 h 14097"/>
                <a:gd name="connsiteX1" fmla="*/ 7144 w 14192"/>
                <a:gd name="connsiteY1" fmla="*/ 14097 h 14097"/>
                <a:gd name="connsiteX2" fmla="*/ 0 w 14192"/>
                <a:gd name="connsiteY2" fmla="*/ 7048 h 14097"/>
                <a:gd name="connsiteX3" fmla="*/ 7049 w 14192"/>
                <a:gd name="connsiteY3" fmla="*/ 0 h 14097"/>
                <a:gd name="connsiteX4" fmla="*/ 14192 w 14192"/>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57" name="Freeform: Shape 56">
              <a:extLst>
                <a:ext uri="{FF2B5EF4-FFF2-40B4-BE49-F238E27FC236}">
                  <a16:creationId xmlns:a16="http://schemas.microsoft.com/office/drawing/2014/main" id="{BCE9C081-2191-4C84-956E-F106BB015C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36307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58" name="Freeform: Shape 57">
              <a:extLst>
                <a:ext uri="{FF2B5EF4-FFF2-40B4-BE49-F238E27FC236}">
                  <a16:creationId xmlns:a16="http://schemas.microsoft.com/office/drawing/2014/main" id="{292F6F03-BC34-40C6-8F17-7A169CD72F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59" name="Freeform: Shape 58">
              <a:extLst>
                <a:ext uri="{FF2B5EF4-FFF2-40B4-BE49-F238E27FC236}">
                  <a16:creationId xmlns:a16="http://schemas.microsoft.com/office/drawing/2014/main" id="{A5101B80-7351-4F0F-AB7D-3E40B4D266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60" name="Freeform: Shape 59">
              <a:extLst>
                <a:ext uri="{FF2B5EF4-FFF2-40B4-BE49-F238E27FC236}">
                  <a16:creationId xmlns:a16="http://schemas.microsoft.com/office/drawing/2014/main" id="{0570EE1D-95AC-4660-8E96-7C8A36FEB6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61" name="Freeform: Shape 60">
              <a:extLst>
                <a:ext uri="{FF2B5EF4-FFF2-40B4-BE49-F238E27FC236}">
                  <a16:creationId xmlns:a16="http://schemas.microsoft.com/office/drawing/2014/main" id="{385D9A56-2D15-4E0A-B981-E168F09064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363074"/>
              <a:ext cx="14097" cy="14097"/>
            </a:xfrm>
            <a:custGeom>
              <a:avLst/>
              <a:gdLst>
                <a:gd name="connsiteX0" fmla="*/ 14097 w 14097"/>
                <a:gd name="connsiteY0" fmla="*/ 7048 h 14097"/>
                <a:gd name="connsiteX1" fmla="*/ 7048 w 14097"/>
                <a:gd name="connsiteY1" fmla="*/ 14097 h 14097"/>
                <a:gd name="connsiteX2" fmla="*/ 0 w 14097"/>
                <a:gd name="connsiteY2" fmla="*/ 7048 h 14097"/>
                <a:gd name="connsiteX3" fmla="*/ 7048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62" name="Freeform: Shape 61">
              <a:extLst>
                <a:ext uri="{FF2B5EF4-FFF2-40B4-BE49-F238E27FC236}">
                  <a16:creationId xmlns:a16="http://schemas.microsoft.com/office/drawing/2014/main" id="{28D0BA2F-9273-4EAA-AD17-C4EFE11403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63" name="Freeform: Shape 62">
              <a:extLst>
                <a:ext uri="{FF2B5EF4-FFF2-40B4-BE49-F238E27FC236}">
                  <a16:creationId xmlns:a16="http://schemas.microsoft.com/office/drawing/2014/main" id="{512CC54E-7976-4DC9-984C-45C2A23A72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422225"/>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64" name="Freeform: Shape 63">
              <a:extLst>
                <a:ext uri="{FF2B5EF4-FFF2-40B4-BE49-F238E27FC236}">
                  <a16:creationId xmlns:a16="http://schemas.microsoft.com/office/drawing/2014/main" id="{C8A3FC72-9FF9-41F6-97E0-45A0FEE946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42222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65" name="Freeform: Shape 64">
              <a:extLst>
                <a:ext uri="{FF2B5EF4-FFF2-40B4-BE49-F238E27FC236}">
                  <a16:creationId xmlns:a16="http://schemas.microsoft.com/office/drawing/2014/main" id="{48918C16-C9B6-40D5-93A0-DB547B644A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66" name="Freeform: Shape 65">
              <a:extLst>
                <a:ext uri="{FF2B5EF4-FFF2-40B4-BE49-F238E27FC236}">
                  <a16:creationId xmlns:a16="http://schemas.microsoft.com/office/drawing/2014/main" id="{A05612C6-4858-4854-A3D3-90CF1E1C75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67" name="Freeform: Shape 66">
              <a:extLst>
                <a:ext uri="{FF2B5EF4-FFF2-40B4-BE49-F238E27FC236}">
                  <a16:creationId xmlns:a16="http://schemas.microsoft.com/office/drawing/2014/main" id="{A8E88D77-C726-4008-849C-DA7361F885D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68" name="Freeform: Shape 67">
              <a:extLst>
                <a:ext uri="{FF2B5EF4-FFF2-40B4-BE49-F238E27FC236}">
                  <a16:creationId xmlns:a16="http://schemas.microsoft.com/office/drawing/2014/main" id="{24CFE7CA-C955-4365-90C3-6272CB9A3C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422225"/>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69" name="Freeform: Shape 68">
              <a:extLst>
                <a:ext uri="{FF2B5EF4-FFF2-40B4-BE49-F238E27FC236}">
                  <a16:creationId xmlns:a16="http://schemas.microsoft.com/office/drawing/2014/main" id="{38B43FC8-B81C-490A-A346-4C6235DA8A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70" name="Freeform: Shape 69">
              <a:extLst>
                <a:ext uri="{FF2B5EF4-FFF2-40B4-BE49-F238E27FC236}">
                  <a16:creationId xmlns:a16="http://schemas.microsoft.com/office/drawing/2014/main" id="{214D0221-0C97-4C71-B535-7506956EF8B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6953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54"/>
                    <a:pt x="10954" y="14097"/>
                    <a:pt x="7049" y="14097"/>
                  </a:cubicBezTo>
                  <a:cubicBezTo>
                    <a:pt x="3143" y="14097"/>
                    <a:pt x="0" y="10954"/>
                    <a:pt x="0" y="7049"/>
                  </a:cubicBezTo>
                  <a:cubicBezTo>
                    <a:pt x="0" y="3143"/>
                    <a:pt x="3048" y="0"/>
                    <a:pt x="6953"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71" name="Freeform: Shape 70">
              <a:extLst>
                <a:ext uri="{FF2B5EF4-FFF2-40B4-BE49-F238E27FC236}">
                  <a16:creationId xmlns:a16="http://schemas.microsoft.com/office/drawing/2014/main" id="{ED0C44EA-BD25-49A3-9EB8-9D8DED7C19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72" name="Freeform: Shape 71">
              <a:extLst>
                <a:ext uri="{FF2B5EF4-FFF2-40B4-BE49-F238E27FC236}">
                  <a16:creationId xmlns:a16="http://schemas.microsoft.com/office/drawing/2014/main" id="{A3C9CCF2-15CC-4F7D-87F5-7FFEBAC9C2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067039"/>
              <a:ext cx="14096" cy="14097"/>
            </a:xfrm>
            <a:custGeom>
              <a:avLst/>
              <a:gdLst>
                <a:gd name="connsiteX0" fmla="*/ 14097 w 14096"/>
                <a:gd name="connsiteY0" fmla="*/ 7049 h 14097"/>
                <a:gd name="connsiteX1" fmla="*/ 7049 w 14096"/>
                <a:gd name="connsiteY1" fmla="*/ 14097 h 14097"/>
                <a:gd name="connsiteX2" fmla="*/ 0 w 14096"/>
                <a:gd name="connsiteY2" fmla="*/ 7049 h 14097"/>
                <a:gd name="connsiteX3" fmla="*/ 6953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9" y="14097"/>
                  </a:cubicBezTo>
                  <a:cubicBezTo>
                    <a:pt x="3143" y="14097"/>
                    <a:pt x="0" y="10954"/>
                    <a:pt x="0" y="7049"/>
                  </a:cubicBezTo>
                  <a:cubicBezTo>
                    <a:pt x="0" y="3143"/>
                    <a:pt x="3048" y="0"/>
                    <a:pt x="6953" y="0"/>
                  </a:cubicBezTo>
                  <a:cubicBezTo>
                    <a:pt x="10859" y="0"/>
                    <a:pt x="14097" y="3143"/>
                    <a:pt x="14097" y="7049"/>
                  </a:cubicBezTo>
                  <a:close/>
                </a:path>
              </a:pathLst>
            </a:custGeom>
            <a:grpFill/>
            <a:ln w="9525" cap="flat">
              <a:noFill/>
              <a:prstDash val="solid"/>
              <a:miter/>
            </a:ln>
          </p:spPr>
          <p:txBody>
            <a:bodyPr rtlCol="0" anchor="ctr"/>
            <a:lstStyle/>
            <a:p>
              <a:endParaRPr lang="en-US"/>
            </a:p>
          </p:txBody>
        </p:sp>
        <p:sp>
          <p:nvSpPr>
            <p:cNvPr id="73" name="Freeform: Shape 72">
              <a:extLst>
                <a:ext uri="{FF2B5EF4-FFF2-40B4-BE49-F238E27FC236}">
                  <a16:creationId xmlns:a16="http://schemas.microsoft.com/office/drawing/2014/main" id="{8AA321D8-1D2C-472C-A2DB-EBB74498DD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74" name="Freeform: Shape 73">
              <a:extLst>
                <a:ext uri="{FF2B5EF4-FFF2-40B4-BE49-F238E27FC236}">
                  <a16:creationId xmlns:a16="http://schemas.microsoft.com/office/drawing/2014/main" id="{724680C1-4BB5-45DB-A558-82514418CF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6953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048" y="0"/>
                    <a:pt x="6953" y="0"/>
                  </a:cubicBezTo>
                  <a:cubicBezTo>
                    <a:pt x="10858" y="0"/>
                    <a:pt x="14097" y="3143"/>
                    <a:pt x="14097" y="7049"/>
                  </a:cubicBezTo>
                  <a:close/>
                </a:path>
              </a:pathLst>
            </a:custGeom>
            <a:grpFill/>
            <a:ln w="9525" cap="flat">
              <a:noFill/>
              <a:prstDash val="solid"/>
              <a:miter/>
            </a:ln>
          </p:spPr>
          <p:txBody>
            <a:bodyPr rtlCol="0" anchor="ctr"/>
            <a:lstStyle/>
            <a:p>
              <a:endParaRPr lang="en-US"/>
            </a:p>
          </p:txBody>
        </p:sp>
        <p:sp>
          <p:nvSpPr>
            <p:cNvPr id="75" name="Freeform: Shape 74">
              <a:extLst>
                <a:ext uri="{FF2B5EF4-FFF2-40B4-BE49-F238E27FC236}">
                  <a16:creationId xmlns:a16="http://schemas.microsoft.com/office/drawing/2014/main" id="{C94F4CEF-82DD-4CFB-8EE3-4AB115F6A07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76" name="Freeform: Shape 75">
              <a:extLst>
                <a:ext uri="{FF2B5EF4-FFF2-40B4-BE49-F238E27FC236}">
                  <a16:creationId xmlns:a16="http://schemas.microsoft.com/office/drawing/2014/main" id="{4F186C9C-C620-4426-A674-E40F808F66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126281"/>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77" name="Freeform: Shape 76">
              <a:extLst>
                <a:ext uri="{FF2B5EF4-FFF2-40B4-BE49-F238E27FC236}">
                  <a16:creationId xmlns:a16="http://schemas.microsoft.com/office/drawing/2014/main" id="{8929942C-BA3F-40EF-94DD-4A5C22C5B7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78" name="Freeform: Shape 77">
              <a:extLst>
                <a:ext uri="{FF2B5EF4-FFF2-40B4-BE49-F238E27FC236}">
                  <a16:creationId xmlns:a16="http://schemas.microsoft.com/office/drawing/2014/main" id="{D234974B-3555-465B-95A7-1C63CE7386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126281"/>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a:p>
          </p:txBody>
        </p:sp>
        <p:sp>
          <p:nvSpPr>
            <p:cNvPr id="79" name="Freeform: Shape 78">
              <a:extLst>
                <a:ext uri="{FF2B5EF4-FFF2-40B4-BE49-F238E27FC236}">
                  <a16:creationId xmlns:a16="http://schemas.microsoft.com/office/drawing/2014/main" id="{0E38F9FD-48AC-4C3E-9E75-D1C0B555E0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80" name="Freeform: Shape 79">
              <a:extLst>
                <a:ext uri="{FF2B5EF4-FFF2-40B4-BE49-F238E27FC236}">
                  <a16:creationId xmlns:a16="http://schemas.microsoft.com/office/drawing/2014/main" id="{3AA72E26-5C3D-4231-9042-E00AE43E80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a:p>
          </p:txBody>
        </p:sp>
        <p:sp>
          <p:nvSpPr>
            <p:cNvPr id="81" name="Freeform: Shape 80">
              <a:extLst>
                <a:ext uri="{FF2B5EF4-FFF2-40B4-BE49-F238E27FC236}">
                  <a16:creationId xmlns:a16="http://schemas.microsoft.com/office/drawing/2014/main" id="{6684433D-3C9E-4C19-A801-D51CF3064F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126283"/>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82" name="Freeform: Shape 81">
              <a:extLst>
                <a:ext uri="{FF2B5EF4-FFF2-40B4-BE49-F238E27FC236}">
                  <a16:creationId xmlns:a16="http://schemas.microsoft.com/office/drawing/2014/main" id="{DADB0C3D-A021-4F40-93B3-76B61334FD9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185433"/>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83" name="Freeform: Shape 82">
              <a:extLst>
                <a:ext uri="{FF2B5EF4-FFF2-40B4-BE49-F238E27FC236}">
                  <a16:creationId xmlns:a16="http://schemas.microsoft.com/office/drawing/2014/main" id="{41781C18-F408-401D-8A86-99FFBB9895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84" name="Freeform: Shape 83">
              <a:extLst>
                <a:ext uri="{FF2B5EF4-FFF2-40B4-BE49-F238E27FC236}">
                  <a16:creationId xmlns:a16="http://schemas.microsoft.com/office/drawing/2014/main" id="{9D958D9F-E4B0-48B1-ADA4-3053AFB5D9C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185433"/>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85" name="Freeform: Shape 84">
              <a:extLst>
                <a:ext uri="{FF2B5EF4-FFF2-40B4-BE49-F238E27FC236}">
                  <a16:creationId xmlns:a16="http://schemas.microsoft.com/office/drawing/2014/main" id="{43EFCD46-F0FB-499C-81B9-3508FE5C8C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86" name="Freeform: Shape 85">
              <a:extLst>
                <a:ext uri="{FF2B5EF4-FFF2-40B4-BE49-F238E27FC236}">
                  <a16:creationId xmlns:a16="http://schemas.microsoft.com/office/drawing/2014/main" id="{2B6A130F-CB85-4BDA-8DDF-8DAAB2F7D0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87" name="Freeform: Shape 86">
              <a:extLst>
                <a:ext uri="{FF2B5EF4-FFF2-40B4-BE49-F238E27FC236}">
                  <a16:creationId xmlns:a16="http://schemas.microsoft.com/office/drawing/2014/main" id="{9359DA40-CA94-4B1F-9BE6-C800BEEC77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185432"/>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88" name="Freeform: Shape 87">
              <a:extLst>
                <a:ext uri="{FF2B5EF4-FFF2-40B4-BE49-F238E27FC236}">
                  <a16:creationId xmlns:a16="http://schemas.microsoft.com/office/drawing/2014/main" id="{73304FCD-8DAD-4BC8-A16E-84DDCA07FF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244676"/>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89" name="Freeform: Shape 88">
              <a:extLst>
                <a:ext uri="{FF2B5EF4-FFF2-40B4-BE49-F238E27FC236}">
                  <a16:creationId xmlns:a16="http://schemas.microsoft.com/office/drawing/2014/main" id="{BCB4864C-8F67-4BE7-89CC-664EA25EC5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90" name="Freeform: Shape 89">
              <a:extLst>
                <a:ext uri="{FF2B5EF4-FFF2-40B4-BE49-F238E27FC236}">
                  <a16:creationId xmlns:a16="http://schemas.microsoft.com/office/drawing/2014/main" id="{845F543D-67FC-4640-A2A1-69DA6D0528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244676"/>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a:p>
          </p:txBody>
        </p:sp>
        <p:sp>
          <p:nvSpPr>
            <p:cNvPr id="91" name="Freeform: Shape 90">
              <a:extLst>
                <a:ext uri="{FF2B5EF4-FFF2-40B4-BE49-F238E27FC236}">
                  <a16:creationId xmlns:a16="http://schemas.microsoft.com/office/drawing/2014/main" id="{DBDB2A9C-60E5-4F7E-BA2B-4DD1595FB9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92" name="Freeform: Shape 91">
              <a:extLst>
                <a:ext uri="{FF2B5EF4-FFF2-40B4-BE49-F238E27FC236}">
                  <a16:creationId xmlns:a16="http://schemas.microsoft.com/office/drawing/2014/main" id="{72B10DA2-D88E-4952-BDB5-102E61B4B2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a:p>
          </p:txBody>
        </p:sp>
        <p:sp>
          <p:nvSpPr>
            <p:cNvPr id="93" name="Freeform: Shape 92">
              <a:extLst>
                <a:ext uri="{FF2B5EF4-FFF2-40B4-BE49-F238E27FC236}">
                  <a16:creationId xmlns:a16="http://schemas.microsoft.com/office/drawing/2014/main" id="{AC5F5BED-3698-4F52-9977-D8CA2DC031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24467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94" name="Freeform: Shape 93">
              <a:extLst>
                <a:ext uri="{FF2B5EF4-FFF2-40B4-BE49-F238E27FC236}">
                  <a16:creationId xmlns:a16="http://schemas.microsoft.com/office/drawing/2014/main" id="{E19CCEBC-AD20-45B2-A751-42B40BB31C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303829"/>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95" name="Freeform: Shape 94">
              <a:extLst>
                <a:ext uri="{FF2B5EF4-FFF2-40B4-BE49-F238E27FC236}">
                  <a16:creationId xmlns:a16="http://schemas.microsoft.com/office/drawing/2014/main" id="{3A978AD9-9A35-4B89-B3BC-61E54AD9EB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96" name="Freeform: Shape 95">
              <a:extLst>
                <a:ext uri="{FF2B5EF4-FFF2-40B4-BE49-F238E27FC236}">
                  <a16:creationId xmlns:a16="http://schemas.microsoft.com/office/drawing/2014/main" id="{77D8C808-AFC9-42DD-B253-0048903791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303829"/>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97" name="Freeform: Shape 96">
              <a:extLst>
                <a:ext uri="{FF2B5EF4-FFF2-40B4-BE49-F238E27FC236}">
                  <a16:creationId xmlns:a16="http://schemas.microsoft.com/office/drawing/2014/main" id="{EECD0BF1-7C64-407E-8306-4C447B1D32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98" name="Freeform: Shape 97">
              <a:extLst>
                <a:ext uri="{FF2B5EF4-FFF2-40B4-BE49-F238E27FC236}">
                  <a16:creationId xmlns:a16="http://schemas.microsoft.com/office/drawing/2014/main" id="{953B0F94-AC35-4CB2-878D-1DC7D68BE9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99" name="Freeform: Shape 98">
              <a:extLst>
                <a:ext uri="{FF2B5EF4-FFF2-40B4-BE49-F238E27FC236}">
                  <a16:creationId xmlns:a16="http://schemas.microsoft.com/office/drawing/2014/main" id="{08EA50C2-BB5F-4368-AA91-67B207C1AB3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00" name="Freeform: Shape 99">
              <a:extLst>
                <a:ext uri="{FF2B5EF4-FFF2-40B4-BE49-F238E27FC236}">
                  <a16:creationId xmlns:a16="http://schemas.microsoft.com/office/drawing/2014/main" id="{DE45A7FE-0A45-45F6-8417-EBDA5A12D8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36307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01" name="Freeform: Shape 100">
              <a:extLst>
                <a:ext uri="{FF2B5EF4-FFF2-40B4-BE49-F238E27FC236}">
                  <a16:creationId xmlns:a16="http://schemas.microsoft.com/office/drawing/2014/main" id="{DA8B8DC8-F88C-432E-A8C2-8D13FE874F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02" name="Freeform: Shape 101">
              <a:extLst>
                <a:ext uri="{FF2B5EF4-FFF2-40B4-BE49-F238E27FC236}">
                  <a16:creationId xmlns:a16="http://schemas.microsoft.com/office/drawing/2014/main" id="{D02C5430-233D-49F7-B852-181D2B2F61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363072"/>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a:p>
          </p:txBody>
        </p:sp>
        <p:sp>
          <p:nvSpPr>
            <p:cNvPr id="103" name="Freeform: Shape 102">
              <a:extLst>
                <a:ext uri="{FF2B5EF4-FFF2-40B4-BE49-F238E27FC236}">
                  <a16:creationId xmlns:a16="http://schemas.microsoft.com/office/drawing/2014/main" id="{76DB286F-9E15-441C-8697-57007B76C1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04" name="Freeform: Shape 103">
              <a:extLst>
                <a:ext uri="{FF2B5EF4-FFF2-40B4-BE49-F238E27FC236}">
                  <a16:creationId xmlns:a16="http://schemas.microsoft.com/office/drawing/2014/main" id="{534DC0EE-15B7-44AE-A7DC-8B5E22688A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a:p>
          </p:txBody>
        </p:sp>
        <p:sp>
          <p:nvSpPr>
            <p:cNvPr id="105" name="Freeform: Shape 104">
              <a:extLst>
                <a:ext uri="{FF2B5EF4-FFF2-40B4-BE49-F238E27FC236}">
                  <a16:creationId xmlns:a16="http://schemas.microsoft.com/office/drawing/2014/main" id="{4FBE9900-F640-4248-9C4C-EDBE5E00AF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363074"/>
              <a:ext cx="14096" cy="14097"/>
            </a:xfrm>
            <a:custGeom>
              <a:avLst/>
              <a:gdLst>
                <a:gd name="connsiteX0" fmla="*/ 14097 w 14096"/>
                <a:gd name="connsiteY0" fmla="*/ 7048 h 14097"/>
                <a:gd name="connsiteX1" fmla="*/ 7048 w 14096"/>
                <a:gd name="connsiteY1" fmla="*/ 14097 h 14097"/>
                <a:gd name="connsiteX2" fmla="*/ 0 w 14096"/>
                <a:gd name="connsiteY2" fmla="*/ 7048 h 14097"/>
                <a:gd name="connsiteX3" fmla="*/ 7048 w 14096"/>
                <a:gd name="connsiteY3" fmla="*/ 0 h 14097"/>
                <a:gd name="connsiteX4" fmla="*/ 14097 w 14096"/>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06" name="Freeform: Shape 105">
              <a:extLst>
                <a:ext uri="{FF2B5EF4-FFF2-40B4-BE49-F238E27FC236}">
                  <a16:creationId xmlns:a16="http://schemas.microsoft.com/office/drawing/2014/main" id="{37FF04AF-F86B-49F8-AAB5-DA696591A1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42222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07" name="Freeform: Shape 106">
              <a:extLst>
                <a:ext uri="{FF2B5EF4-FFF2-40B4-BE49-F238E27FC236}">
                  <a16:creationId xmlns:a16="http://schemas.microsoft.com/office/drawing/2014/main" id="{710DCFEA-4572-47A3-A6BE-7B21F5758CE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08" name="Freeform: Shape 107">
              <a:extLst>
                <a:ext uri="{FF2B5EF4-FFF2-40B4-BE49-F238E27FC236}">
                  <a16:creationId xmlns:a16="http://schemas.microsoft.com/office/drawing/2014/main" id="{BA42ED8E-CCC8-478F-9EF4-625B633071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422225"/>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109" name="Freeform: Shape 108">
              <a:extLst>
                <a:ext uri="{FF2B5EF4-FFF2-40B4-BE49-F238E27FC236}">
                  <a16:creationId xmlns:a16="http://schemas.microsoft.com/office/drawing/2014/main" id="{146DF8F4-DF09-4E6C-887F-C9269E56A5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10" name="Freeform: Shape 109">
              <a:extLst>
                <a:ext uri="{FF2B5EF4-FFF2-40B4-BE49-F238E27FC236}">
                  <a16:creationId xmlns:a16="http://schemas.microsoft.com/office/drawing/2014/main" id="{7FF3916E-5C82-4956-A88B-81BFAC91B85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111" name="Freeform: Shape 110">
              <a:extLst>
                <a:ext uri="{FF2B5EF4-FFF2-40B4-BE49-F238E27FC236}">
                  <a16:creationId xmlns:a16="http://schemas.microsoft.com/office/drawing/2014/main" id="{7E5CF7AE-ED45-4AB5-9AEB-56FC964BFA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42222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12" name="Freeform: Shape 111">
              <a:extLst>
                <a:ext uri="{FF2B5EF4-FFF2-40B4-BE49-F238E27FC236}">
                  <a16:creationId xmlns:a16="http://schemas.microsoft.com/office/drawing/2014/main" id="{7CFB132C-BEB1-4897-B1A4-97422811F6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481374"/>
              <a:ext cx="14192" cy="14096"/>
            </a:xfrm>
            <a:custGeom>
              <a:avLst/>
              <a:gdLst>
                <a:gd name="connsiteX0" fmla="*/ 14192 w 14192"/>
                <a:gd name="connsiteY0" fmla="*/ 7049 h 14096"/>
                <a:gd name="connsiteX1" fmla="*/ 7144 w 14192"/>
                <a:gd name="connsiteY1" fmla="*/ 14097 h 14096"/>
                <a:gd name="connsiteX2" fmla="*/ 0 w 14192"/>
                <a:gd name="connsiteY2" fmla="*/ 7049 h 14096"/>
                <a:gd name="connsiteX3" fmla="*/ 7049 w 14192"/>
                <a:gd name="connsiteY3" fmla="*/ 0 h 14096"/>
                <a:gd name="connsiteX4" fmla="*/ 14192 w 14192"/>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9"/>
                  </a:moveTo>
                  <a:cubicBezTo>
                    <a:pt x="14192" y="10954"/>
                    <a:pt x="11049" y="14097"/>
                    <a:pt x="7144" y="14097"/>
                  </a:cubicBezTo>
                  <a:cubicBezTo>
                    <a:pt x="3239" y="14097"/>
                    <a:pt x="0" y="11049"/>
                    <a:pt x="0" y="7049"/>
                  </a:cubicBezTo>
                  <a:cubicBezTo>
                    <a:pt x="0" y="3048"/>
                    <a:pt x="3143" y="0"/>
                    <a:pt x="7049" y="0"/>
                  </a:cubicBezTo>
                  <a:cubicBezTo>
                    <a:pt x="10954" y="0"/>
                    <a:pt x="14192" y="3143"/>
                    <a:pt x="14192" y="7049"/>
                  </a:cubicBezTo>
                  <a:close/>
                </a:path>
              </a:pathLst>
            </a:custGeom>
            <a:grpFill/>
            <a:ln w="9525" cap="flat">
              <a:noFill/>
              <a:prstDash val="solid"/>
              <a:miter/>
            </a:ln>
          </p:spPr>
          <p:txBody>
            <a:bodyPr rtlCol="0" anchor="ctr"/>
            <a:lstStyle/>
            <a:p>
              <a:endParaRPr lang="en-US"/>
            </a:p>
          </p:txBody>
        </p:sp>
        <p:sp>
          <p:nvSpPr>
            <p:cNvPr id="113" name="Freeform: Shape 112">
              <a:extLst>
                <a:ext uri="{FF2B5EF4-FFF2-40B4-BE49-F238E27FC236}">
                  <a16:creationId xmlns:a16="http://schemas.microsoft.com/office/drawing/2014/main" id="{4EE49F21-E336-41BC-8256-85A9AB597F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48137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114" name="Freeform: Shape 113">
              <a:extLst>
                <a:ext uri="{FF2B5EF4-FFF2-40B4-BE49-F238E27FC236}">
                  <a16:creationId xmlns:a16="http://schemas.microsoft.com/office/drawing/2014/main" id="{C62510EE-BDCD-4393-9AD7-2D0C9A722D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15" name="Freeform: Shape 114">
              <a:extLst>
                <a:ext uri="{FF2B5EF4-FFF2-40B4-BE49-F238E27FC236}">
                  <a16:creationId xmlns:a16="http://schemas.microsoft.com/office/drawing/2014/main" id="{2420F94B-4F00-4C6C-97E3-BA5B5E6871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16" name="Freeform: Shape 115">
              <a:extLst>
                <a:ext uri="{FF2B5EF4-FFF2-40B4-BE49-F238E27FC236}">
                  <a16:creationId xmlns:a16="http://schemas.microsoft.com/office/drawing/2014/main" id="{E712560A-A110-4132-85D5-21BBBFA8C8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17" name="Freeform: Shape 116">
              <a:extLst>
                <a:ext uri="{FF2B5EF4-FFF2-40B4-BE49-F238E27FC236}">
                  <a16:creationId xmlns:a16="http://schemas.microsoft.com/office/drawing/2014/main" id="{D1E3102B-23D5-43AE-A67D-583AAA52BA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48137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118" name="Freeform: Shape 117">
              <a:extLst>
                <a:ext uri="{FF2B5EF4-FFF2-40B4-BE49-F238E27FC236}">
                  <a16:creationId xmlns:a16="http://schemas.microsoft.com/office/drawing/2014/main" id="{9D5ABE4E-EB80-423C-BBCE-9C1B77D9B0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19" name="Freeform: Shape 118">
              <a:extLst>
                <a:ext uri="{FF2B5EF4-FFF2-40B4-BE49-F238E27FC236}">
                  <a16:creationId xmlns:a16="http://schemas.microsoft.com/office/drawing/2014/main" id="{BEB8CCC5-38F5-4892-A00B-14B645BBDF5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54062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120" name="Freeform: Shape 119">
              <a:extLst>
                <a:ext uri="{FF2B5EF4-FFF2-40B4-BE49-F238E27FC236}">
                  <a16:creationId xmlns:a16="http://schemas.microsoft.com/office/drawing/2014/main" id="{8860175F-F7D5-4464-AD61-5B435528FE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540620"/>
              <a:ext cx="14097" cy="14097"/>
            </a:xfrm>
            <a:custGeom>
              <a:avLst/>
              <a:gdLst>
                <a:gd name="connsiteX0" fmla="*/ 14097 w 14097"/>
                <a:gd name="connsiteY0" fmla="*/ 7048 h 14097"/>
                <a:gd name="connsiteX1" fmla="*/ 7049 w 14097"/>
                <a:gd name="connsiteY1" fmla="*/ 14097 h 14097"/>
                <a:gd name="connsiteX2" fmla="*/ 0 w 14097"/>
                <a:gd name="connsiteY2" fmla="*/ 7048 h 14097"/>
                <a:gd name="connsiteX3" fmla="*/ 7049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121" name="Freeform: Shape 120">
              <a:extLst>
                <a:ext uri="{FF2B5EF4-FFF2-40B4-BE49-F238E27FC236}">
                  <a16:creationId xmlns:a16="http://schemas.microsoft.com/office/drawing/2014/main" id="{E28C20B0-98AA-4A5B-8CE1-236A3F6CAAC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22" name="Freeform: Shape 121">
              <a:extLst>
                <a:ext uri="{FF2B5EF4-FFF2-40B4-BE49-F238E27FC236}">
                  <a16:creationId xmlns:a16="http://schemas.microsoft.com/office/drawing/2014/main" id="{8A56719F-13F0-4B75-8C04-DAACD8FD868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23" name="Freeform: Shape 122">
              <a:extLst>
                <a:ext uri="{FF2B5EF4-FFF2-40B4-BE49-F238E27FC236}">
                  <a16:creationId xmlns:a16="http://schemas.microsoft.com/office/drawing/2014/main" id="{B30555DA-285C-4859-83DE-B16FF6DB138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24" name="Freeform: Shape 123">
              <a:extLst>
                <a:ext uri="{FF2B5EF4-FFF2-40B4-BE49-F238E27FC236}">
                  <a16:creationId xmlns:a16="http://schemas.microsoft.com/office/drawing/2014/main" id="{67AF00E9-C8D6-41C4-9703-5468F51639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540620"/>
              <a:ext cx="14097" cy="14097"/>
            </a:xfrm>
            <a:custGeom>
              <a:avLst/>
              <a:gdLst>
                <a:gd name="connsiteX0" fmla="*/ 14097 w 14097"/>
                <a:gd name="connsiteY0" fmla="*/ 7048 h 14097"/>
                <a:gd name="connsiteX1" fmla="*/ 7049 w 14097"/>
                <a:gd name="connsiteY1" fmla="*/ 14097 h 14097"/>
                <a:gd name="connsiteX2" fmla="*/ 0 w 14097"/>
                <a:gd name="connsiteY2" fmla="*/ 7048 h 14097"/>
                <a:gd name="connsiteX3" fmla="*/ 7049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125" name="Freeform: Shape 124">
              <a:extLst>
                <a:ext uri="{FF2B5EF4-FFF2-40B4-BE49-F238E27FC236}">
                  <a16:creationId xmlns:a16="http://schemas.microsoft.com/office/drawing/2014/main" id="{D07F88BD-A2E8-4F25-BB43-9372C6C9F3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26" name="Freeform: Shape 125">
              <a:extLst>
                <a:ext uri="{FF2B5EF4-FFF2-40B4-BE49-F238E27FC236}">
                  <a16:creationId xmlns:a16="http://schemas.microsoft.com/office/drawing/2014/main" id="{DFAE35DA-8283-4F4B-8C00-FF8EFE39B3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59977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127" name="Freeform: Shape 126">
              <a:extLst>
                <a:ext uri="{FF2B5EF4-FFF2-40B4-BE49-F238E27FC236}">
                  <a16:creationId xmlns:a16="http://schemas.microsoft.com/office/drawing/2014/main" id="{4340DEBE-A255-48E2-B7B2-AE881651CE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59977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28" name="Freeform: Shape 127">
              <a:extLst>
                <a:ext uri="{FF2B5EF4-FFF2-40B4-BE49-F238E27FC236}">
                  <a16:creationId xmlns:a16="http://schemas.microsoft.com/office/drawing/2014/main" id="{FE968FB9-507A-4F2E-B346-15995081B1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29" name="Freeform: Shape 128">
              <a:extLst>
                <a:ext uri="{FF2B5EF4-FFF2-40B4-BE49-F238E27FC236}">
                  <a16:creationId xmlns:a16="http://schemas.microsoft.com/office/drawing/2014/main" id="{4DA99BD8-9C2B-46BF-AA27-ED405540D1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30" name="Freeform: Shape 129">
              <a:extLst>
                <a:ext uri="{FF2B5EF4-FFF2-40B4-BE49-F238E27FC236}">
                  <a16:creationId xmlns:a16="http://schemas.microsoft.com/office/drawing/2014/main" id="{50C84F67-D2C2-48DF-8537-DF99C60240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31" name="Freeform: Shape 130">
              <a:extLst>
                <a:ext uri="{FF2B5EF4-FFF2-40B4-BE49-F238E27FC236}">
                  <a16:creationId xmlns:a16="http://schemas.microsoft.com/office/drawing/2014/main" id="{F5CAEB9A-26A6-4FBF-916B-19FC9B0BFC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599770"/>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32" name="Freeform: Shape 131">
              <a:extLst>
                <a:ext uri="{FF2B5EF4-FFF2-40B4-BE49-F238E27FC236}">
                  <a16:creationId xmlns:a16="http://schemas.microsoft.com/office/drawing/2014/main" id="{E4DEDE1B-4819-4E4B-849E-330D7DF56C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33" name="Freeform: Shape 132">
              <a:extLst>
                <a:ext uri="{FF2B5EF4-FFF2-40B4-BE49-F238E27FC236}">
                  <a16:creationId xmlns:a16="http://schemas.microsoft.com/office/drawing/2014/main" id="{C441B73E-F19C-4313-8F46-F600603B360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7" y="3659014"/>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134" name="Freeform: Shape 133">
              <a:extLst>
                <a:ext uri="{FF2B5EF4-FFF2-40B4-BE49-F238E27FC236}">
                  <a16:creationId xmlns:a16="http://schemas.microsoft.com/office/drawing/2014/main" id="{014FE805-EF51-4859-A6DF-CF75F9A0F5D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2" y="3659014"/>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35" name="Freeform: Shape 134">
              <a:extLst>
                <a:ext uri="{FF2B5EF4-FFF2-40B4-BE49-F238E27FC236}">
                  <a16:creationId xmlns:a16="http://schemas.microsoft.com/office/drawing/2014/main" id="{624CF2A5-BD9E-4570-8560-063BC70F268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2"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36" name="Freeform: Shape 135">
              <a:extLst>
                <a:ext uri="{FF2B5EF4-FFF2-40B4-BE49-F238E27FC236}">
                  <a16:creationId xmlns:a16="http://schemas.microsoft.com/office/drawing/2014/main" id="{6BEC415C-7946-43B2-9AC8-348B6B5CD0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37" name="Freeform: Shape 136">
              <a:extLst>
                <a:ext uri="{FF2B5EF4-FFF2-40B4-BE49-F238E27FC236}">
                  <a16:creationId xmlns:a16="http://schemas.microsoft.com/office/drawing/2014/main" id="{1B615AD5-3365-43D4-8E16-377A2A2F97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38" name="Freeform: Shape 137">
              <a:extLst>
                <a:ext uri="{FF2B5EF4-FFF2-40B4-BE49-F238E27FC236}">
                  <a16:creationId xmlns:a16="http://schemas.microsoft.com/office/drawing/2014/main" id="{9D184DFD-DD33-491E-90FF-6E4ECA2668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659014"/>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39" name="Freeform: Shape 138">
              <a:extLst>
                <a:ext uri="{FF2B5EF4-FFF2-40B4-BE49-F238E27FC236}">
                  <a16:creationId xmlns:a16="http://schemas.microsoft.com/office/drawing/2014/main" id="{31B62FE1-0262-4B09-ABEA-8AA010137D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40" name="Freeform: Shape 139">
              <a:extLst>
                <a:ext uri="{FF2B5EF4-FFF2-40B4-BE49-F238E27FC236}">
                  <a16:creationId xmlns:a16="http://schemas.microsoft.com/office/drawing/2014/main" id="{20C539C6-FAA9-4EBE-93D9-1F946E1449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9" y="3718165"/>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141" name="Freeform: Shape 140">
              <a:extLst>
                <a:ext uri="{FF2B5EF4-FFF2-40B4-BE49-F238E27FC236}">
                  <a16:creationId xmlns:a16="http://schemas.microsoft.com/office/drawing/2014/main" id="{8C6EF3FF-09E5-4099-A49B-CA364A6E83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4" y="371816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42" name="Freeform: Shape 141">
              <a:extLst>
                <a:ext uri="{FF2B5EF4-FFF2-40B4-BE49-F238E27FC236}">
                  <a16:creationId xmlns:a16="http://schemas.microsoft.com/office/drawing/2014/main" id="{B3C5E06F-8F1E-4771-AAE4-B34B1D6A3D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4"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43" name="Freeform: Shape 142">
              <a:extLst>
                <a:ext uri="{FF2B5EF4-FFF2-40B4-BE49-F238E27FC236}">
                  <a16:creationId xmlns:a16="http://schemas.microsoft.com/office/drawing/2014/main" id="{538D5AE9-76CC-4AE4-B026-656EDCB01B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9"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44" name="Freeform: Shape 143">
              <a:extLst>
                <a:ext uri="{FF2B5EF4-FFF2-40B4-BE49-F238E27FC236}">
                  <a16:creationId xmlns:a16="http://schemas.microsoft.com/office/drawing/2014/main" id="{30F1A9B9-52AB-4527-BD4A-1802F7C960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9"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45" name="Freeform: Shape 144">
              <a:extLst>
                <a:ext uri="{FF2B5EF4-FFF2-40B4-BE49-F238E27FC236}">
                  <a16:creationId xmlns:a16="http://schemas.microsoft.com/office/drawing/2014/main" id="{46A57D78-C020-4EEF-971D-0C8802889A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718165"/>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46" name="Freeform: Shape 145">
              <a:extLst>
                <a:ext uri="{FF2B5EF4-FFF2-40B4-BE49-F238E27FC236}">
                  <a16:creationId xmlns:a16="http://schemas.microsoft.com/office/drawing/2014/main" id="{7666D7A3-5ABF-4EDE-A0C5-F2099B2D86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5"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47" name="Freeform: Shape 146">
              <a:extLst>
                <a:ext uri="{FF2B5EF4-FFF2-40B4-BE49-F238E27FC236}">
                  <a16:creationId xmlns:a16="http://schemas.microsoft.com/office/drawing/2014/main" id="{13BC460A-E0FF-4658-A2FD-A3AF4D51DF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40" y="377741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148" name="Freeform: Shape 147">
              <a:extLst>
                <a:ext uri="{FF2B5EF4-FFF2-40B4-BE49-F238E27FC236}">
                  <a16:creationId xmlns:a16="http://schemas.microsoft.com/office/drawing/2014/main" id="{26467CC2-3AB3-4D37-8323-385B7399F7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5" y="377741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149" name="Freeform: Shape 148">
              <a:extLst>
                <a:ext uri="{FF2B5EF4-FFF2-40B4-BE49-F238E27FC236}">
                  <a16:creationId xmlns:a16="http://schemas.microsoft.com/office/drawing/2014/main" id="{563A1F58-33CE-4EDF-B902-3F43F69DA2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6"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50" name="Freeform: Shape 149">
              <a:extLst>
                <a:ext uri="{FF2B5EF4-FFF2-40B4-BE49-F238E27FC236}">
                  <a16:creationId xmlns:a16="http://schemas.microsoft.com/office/drawing/2014/main" id="{DDCFAB2F-7E88-4A57-999A-2506A1FE71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83"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51" name="Freeform: Shape 150">
              <a:extLst>
                <a:ext uri="{FF2B5EF4-FFF2-40B4-BE49-F238E27FC236}">
                  <a16:creationId xmlns:a16="http://schemas.microsoft.com/office/drawing/2014/main" id="{571BEB66-3787-441F-BB54-80C05C6F130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35"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52" name="Freeform: Shape 151">
              <a:extLst>
                <a:ext uri="{FF2B5EF4-FFF2-40B4-BE49-F238E27FC236}">
                  <a16:creationId xmlns:a16="http://schemas.microsoft.com/office/drawing/2014/main" id="{641DC095-611E-4979-8664-6C0EB878FC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82" y="377741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153" name="Freeform: Shape 152">
              <a:extLst>
                <a:ext uri="{FF2B5EF4-FFF2-40B4-BE49-F238E27FC236}">
                  <a16:creationId xmlns:a16="http://schemas.microsoft.com/office/drawing/2014/main" id="{210B9ECF-D859-4919-A9D6-3208548F00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31"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54" name="Freeform: Shape 153">
              <a:extLst>
                <a:ext uri="{FF2B5EF4-FFF2-40B4-BE49-F238E27FC236}">
                  <a16:creationId xmlns:a16="http://schemas.microsoft.com/office/drawing/2014/main" id="{4FBC31D4-7E98-452C-8A87-822DE0432C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481374"/>
              <a:ext cx="14097" cy="14096"/>
            </a:xfrm>
            <a:custGeom>
              <a:avLst/>
              <a:gdLst>
                <a:gd name="connsiteX0" fmla="*/ 14097 w 14097"/>
                <a:gd name="connsiteY0" fmla="*/ 7049 h 14096"/>
                <a:gd name="connsiteX1" fmla="*/ 7049 w 14097"/>
                <a:gd name="connsiteY1" fmla="*/ 14097 h 14096"/>
                <a:gd name="connsiteX2" fmla="*/ 0 w 14097"/>
                <a:gd name="connsiteY2" fmla="*/ 7049 h 14096"/>
                <a:gd name="connsiteX3" fmla="*/ 7049 w 14097"/>
                <a:gd name="connsiteY3" fmla="*/ 0 h 14096"/>
                <a:gd name="connsiteX4" fmla="*/ 14097 w 14097"/>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9"/>
                  </a:moveTo>
                  <a:cubicBezTo>
                    <a:pt x="14097" y="10954"/>
                    <a:pt x="10954" y="14097"/>
                    <a:pt x="7049" y="14097"/>
                  </a:cubicBezTo>
                  <a:cubicBezTo>
                    <a:pt x="3143" y="14097"/>
                    <a:pt x="0" y="10954"/>
                    <a:pt x="0" y="7049"/>
                  </a:cubicBezTo>
                  <a:cubicBezTo>
                    <a:pt x="0" y="3143"/>
                    <a:pt x="3143" y="0"/>
                    <a:pt x="7049"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55" name="Freeform: Shape 154">
              <a:extLst>
                <a:ext uri="{FF2B5EF4-FFF2-40B4-BE49-F238E27FC236}">
                  <a16:creationId xmlns:a16="http://schemas.microsoft.com/office/drawing/2014/main" id="{E302346C-F328-435B-87ED-447C6F8542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56" name="Freeform: Shape 155">
              <a:extLst>
                <a:ext uri="{FF2B5EF4-FFF2-40B4-BE49-F238E27FC236}">
                  <a16:creationId xmlns:a16="http://schemas.microsoft.com/office/drawing/2014/main" id="{B94F507E-9E94-432E-AE8A-A6CB2C5D05C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481374"/>
              <a:ext cx="14096" cy="14096"/>
            </a:xfrm>
            <a:custGeom>
              <a:avLst/>
              <a:gdLst>
                <a:gd name="connsiteX0" fmla="*/ 14097 w 14096"/>
                <a:gd name="connsiteY0" fmla="*/ 7049 h 14096"/>
                <a:gd name="connsiteX1" fmla="*/ 7049 w 14096"/>
                <a:gd name="connsiteY1" fmla="*/ 14097 h 14096"/>
                <a:gd name="connsiteX2" fmla="*/ 0 w 14096"/>
                <a:gd name="connsiteY2" fmla="*/ 7049 h 14096"/>
                <a:gd name="connsiteX3" fmla="*/ 7049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9" y="14097"/>
                  </a:cubicBezTo>
                  <a:cubicBezTo>
                    <a:pt x="3143" y="14097"/>
                    <a:pt x="0" y="10954"/>
                    <a:pt x="0" y="7049"/>
                  </a:cubicBezTo>
                  <a:cubicBezTo>
                    <a:pt x="0" y="3143"/>
                    <a:pt x="3143" y="0"/>
                    <a:pt x="7049" y="0"/>
                  </a:cubicBezTo>
                  <a:cubicBezTo>
                    <a:pt x="10859" y="0"/>
                    <a:pt x="14097" y="3143"/>
                    <a:pt x="14097" y="7049"/>
                  </a:cubicBezTo>
                  <a:close/>
                </a:path>
              </a:pathLst>
            </a:custGeom>
            <a:grpFill/>
            <a:ln w="9525" cap="flat">
              <a:noFill/>
              <a:prstDash val="solid"/>
              <a:miter/>
            </a:ln>
          </p:spPr>
          <p:txBody>
            <a:bodyPr rtlCol="0" anchor="ctr"/>
            <a:lstStyle/>
            <a:p>
              <a:endParaRPr lang="en-US"/>
            </a:p>
          </p:txBody>
        </p:sp>
        <p:sp>
          <p:nvSpPr>
            <p:cNvPr id="157" name="Freeform: Shape 156">
              <a:extLst>
                <a:ext uri="{FF2B5EF4-FFF2-40B4-BE49-F238E27FC236}">
                  <a16:creationId xmlns:a16="http://schemas.microsoft.com/office/drawing/2014/main" id="{1FFAC4F0-FD7F-4943-B60E-E276F8B23F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58" name="Freeform: Shape 157">
              <a:extLst>
                <a:ext uri="{FF2B5EF4-FFF2-40B4-BE49-F238E27FC236}">
                  <a16:creationId xmlns:a16="http://schemas.microsoft.com/office/drawing/2014/main" id="{A8A5D871-92FD-43C3-BF94-0B524FA7D3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858" y="0"/>
                    <a:pt x="14097" y="3143"/>
                    <a:pt x="14097" y="7049"/>
                  </a:cubicBezTo>
                  <a:close/>
                </a:path>
              </a:pathLst>
            </a:custGeom>
            <a:grpFill/>
            <a:ln w="9525" cap="flat">
              <a:noFill/>
              <a:prstDash val="solid"/>
              <a:miter/>
            </a:ln>
          </p:spPr>
          <p:txBody>
            <a:bodyPr rtlCol="0" anchor="ctr"/>
            <a:lstStyle/>
            <a:p>
              <a:endParaRPr lang="en-US"/>
            </a:p>
          </p:txBody>
        </p:sp>
        <p:sp>
          <p:nvSpPr>
            <p:cNvPr id="159" name="Freeform: Shape 158">
              <a:extLst>
                <a:ext uri="{FF2B5EF4-FFF2-40B4-BE49-F238E27FC236}">
                  <a16:creationId xmlns:a16="http://schemas.microsoft.com/office/drawing/2014/main" id="{6A79A241-1665-453E-ADD4-18892D4F85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481373"/>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160" name="Freeform: Shape 159">
              <a:extLst>
                <a:ext uri="{FF2B5EF4-FFF2-40B4-BE49-F238E27FC236}">
                  <a16:creationId xmlns:a16="http://schemas.microsoft.com/office/drawing/2014/main" id="{81EABE18-4189-4E07-93C9-9B76673E3E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540622"/>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61" name="Freeform: Shape 160">
              <a:extLst>
                <a:ext uri="{FF2B5EF4-FFF2-40B4-BE49-F238E27FC236}">
                  <a16:creationId xmlns:a16="http://schemas.microsoft.com/office/drawing/2014/main" id="{B658A0EE-6F09-4EF7-B5E7-F23A556BDA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54062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62" name="Freeform: Shape 161">
              <a:extLst>
                <a:ext uri="{FF2B5EF4-FFF2-40B4-BE49-F238E27FC236}">
                  <a16:creationId xmlns:a16="http://schemas.microsoft.com/office/drawing/2014/main" id="{15EB019C-C95B-4DE3-BD17-DC20F8007A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540626"/>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163" name="Freeform: Shape 162">
              <a:extLst>
                <a:ext uri="{FF2B5EF4-FFF2-40B4-BE49-F238E27FC236}">
                  <a16:creationId xmlns:a16="http://schemas.microsoft.com/office/drawing/2014/main" id="{2948B3ED-79C1-47C8-B712-0BFB5536C37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54062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64" name="Freeform: Shape 163">
              <a:extLst>
                <a:ext uri="{FF2B5EF4-FFF2-40B4-BE49-F238E27FC236}">
                  <a16:creationId xmlns:a16="http://schemas.microsoft.com/office/drawing/2014/main" id="{13387DB9-900B-422D-90F7-C5C7EB5D59B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54063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165" name="Freeform: Shape 164">
              <a:extLst>
                <a:ext uri="{FF2B5EF4-FFF2-40B4-BE49-F238E27FC236}">
                  <a16:creationId xmlns:a16="http://schemas.microsoft.com/office/drawing/2014/main" id="{48FDCCF3-E6D6-4CD0-9D47-02FE785C7A0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540631"/>
              <a:ext cx="14096" cy="14097"/>
            </a:xfrm>
            <a:custGeom>
              <a:avLst/>
              <a:gdLst>
                <a:gd name="connsiteX0" fmla="*/ 14097 w 14096"/>
                <a:gd name="connsiteY0" fmla="*/ 7048 h 14097"/>
                <a:gd name="connsiteX1" fmla="*/ 7048 w 14096"/>
                <a:gd name="connsiteY1" fmla="*/ 14097 h 14097"/>
                <a:gd name="connsiteX2" fmla="*/ 0 w 14096"/>
                <a:gd name="connsiteY2" fmla="*/ 7048 h 14097"/>
                <a:gd name="connsiteX3" fmla="*/ 7048 w 14096"/>
                <a:gd name="connsiteY3" fmla="*/ 0 h 14097"/>
                <a:gd name="connsiteX4" fmla="*/ 14097 w 14096"/>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8"/>
                  </a:moveTo>
                  <a:cubicBezTo>
                    <a:pt x="14097" y="10941"/>
                    <a:pt x="10941" y="14097"/>
                    <a:pt x="7048" y="14097"/>
                  </a:cubicBezTo>
                  <a:cubicBezTo>
                    <a:pt x="3156" y="14097"/>
                    <a:pt x="0" y="10941"/>
                    <a:pt x="0" y="7048"/>
                  </a:cubicBezTo>
                  <a:cubicBezTo>
                    <a:pt x="0" y="3156"/>
                    <a:pt x="3156" y="0"/>
                    <a:pt x="7048"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166" name="Freeform: Shape 165">
              <a:extLst>
                <a:ext uri="{FF2B5EF4-FFF2-40B4-BE49-F238E27FC236}">
                  <a16:creationId xmlns:a16="http://schemas.microsoft.com/office/drawing/2014/main" id="{BC14E8F6-33F6-47CE-9A24-EA71D71496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599781"/>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67" name="Freeform: Shape 166">
              <a:extLst>
                <a:ext uri="{FF2B5EF4-FFF2-40B4-BE49-F238E27FC236}">
                  <a16:creationId xmlns:a16="http://schemas.microsoft.com/office/drawing/2014/main" id="{F78CC38F-63FC-4552-B17B-8D79D3C8F8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599781"/>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68" name="Freeform: Shape 167">
              <a:extLst>
                <a:ext uri="{FF2B5EF4-FFF2-40B4-BE49-F238E27FC236}">
                  <a16:creationId xmlns:a16="http://schemas.microsoft.com/office/drawing/2014/main" id="{89042823-A002-49CE-B03D-ED1291DC13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599781"/>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169" name="Freeform: Shape 168">
              <a:extLst>
                <a:ext uri="{FF2B5EF4-FFF2-40B4-BE49-F238E27FC236}">
                  <a16:creationId xmlns:a16="http://schemas.microsoft.com/office/drawing/2014/main" id="{96EFC6CE-198B-489B-B1EE-72CE842628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599781"/>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70" name="Freeform: Shape 169">
              <a:extLst>
                <a:ext uri="{FF2B5EF4-FFF2-40B4-BE49-F238E27FC236}">
                  <a16:creationId xmlns:a16="http://schemas.microsoft.com/office/drawing/2014/main" id="{49FEA23D-54D9-45D7-9325-1E2F638C9C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59978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171" name="Freeform: Shape 170">
              <a:extLst>
                <a:ext uri="{FF2B5EF4-FFF2-40B4-BE49-F238E27FC236}">
                  <a16:creationId xmlns:a16="http://schemas.microsoft.com/office/drawing/2014/main" id="{2DB04EE3-370F-49CE-BCFE-C2999C3CF2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599782"/>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72" name="Freeform: Shape 171">
              <a:extLst>
                <a:ext uri="{FF2B5EF4-FFF2-40B4-BE49-F238E27FC236}">
                  <a16:creationId xmlns:a16="http://schemas.microsoft.com/office/drawing/2014/main" id="{8BCBCC34-797D-41A8-8AD1-7E03E1BBFF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659026"/>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73" name="Freeform: Shape 172">
              <a:extLst>
                <a:ext uri="{FF2B5EF4-FFF2-40B4-BE49-F238E27FC236}">
                  <a16:creationId xmlns:a16="http://schemas.microsoft.com/office/drawing/2014/main" id="{AFF5C1F8-0EDE-4835-89E6-1FCB2EA395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74" name="Freeform: Shape 173">
              <a:extLst>
                <a:ext uri="{FF2B5EF4-FFF2-40B4-BE49-F238E27FC236}">
                  <a16:creationId xmlns:a16="http://schemas.microsoft.com/office/drawing/2014/main" id="{6171D504-6300-457C-AFCC-064DBB3FCC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659026"/>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175" name="Freeform: Shape 174">
              <a:extLst>
                <a:ext uri="{FF2B5EF4-FFF2-40B4-BE49-F238E27FC236}">
                  <a16:creationId xmlns:a16="http://schemas.microsoft.com/office/drawing/2014/main" id="{62ACE739-C8C4-4495-B04C-C3AFC44811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76" name="Freeform: Shape 175">
              <a:extLst>
                <a:ext uri="{FF2B5EF4-FFF2-40B4-BE49-F238E27FC236}">
                  <a16:creationId xmlns:a16="http://schemas.microsoft.com/office/drawing/2014/main" id="{3F4771CD-CDCA-4FFE-8EF5-E42D1781E7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177" name="Freeform: Shape 176">
              <a:extLst>
                <a:ext uri="{FF2B5EF4-FFF2-40B4-BE49-F238E27FC236}">
                  <a16:creationId xmlns:a16="http://schemas.microsoft.com/office/drawing/2014/main" id="{A10C0BFE-A8F9-4E21-9DFD-37A4D26C62C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78" name="Freeform: Shape 177">
              <a:extLst>
                <a:ext uri="{FF2B5EF4-FFF2-40B4-BE49-F238E27FC236}">
                  <a16:creationId xmlns:a16="http://schemas.microsoft.com/office/drawing/2014/main" id="{4D8D4EF9-4EF7-4538-A4AE-439F9335EA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718177"/>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79" name="Freeform: Shape 178">
              <a:extLst>
                <a:ext uri="{FF2B5EF4-FFF2-40B4-BE49-F238E27FC236}">
                  <a16:creationId xmlns:a16="http://schemas.microsoft.com/office/drawing/2014/main" id="{7E0500AB-5662-43B9-95C2-2EC80CC54F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71817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80" name="Freeform: Shape 179">
              <a:extLst>
                <a:ext uri="{FF2B5EF4-FFF2-40B4-BE49-F238E27FC236}">
                  <a16:creationId xmlns:a16="http://schemas.microsoft.com/office/drawing/2014/main" id="{984021AD-A6A2-4CDA-A953-72FBA7598B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718177"/>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181" name="Freeform: Shape 180">
              <a:extLst>
                <a:ext uri="{FF2B5EF4-FFF2-40B4-BE49-F238E27FC236}">
                  <a16:creationId xmlns:a16="http://schemas.microsoft.com/office/drawing/2014/main" id="{FD1FBF47-CAC8-4385-9DC7-C9BB6167EA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71817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82" name="Freeform: Shape 181">
              <a:extLst>
                <a:ext uri="{FF2B5EF4-FFF2-40B4-BE49-F238E27FC236}">
                  <a16:creationId xmlns:a16="http://schemas.microsoft.com/office/drawing/2014/main" id="{FBAEE482-005F-4288-8D66-09EA246C45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718172"/>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183" name="Freeform: Shape 182">
              <a:extLst>
                <a:ext uri="{FF2B5EF4-FFF2-40B4-BE49-F238E27FC236}">
                  <a16:creationId xmlns:a16="http://schemas.microsoft.com/office/drawing/2014/main" id="{2C5DCF49-33DE-4AFF-818E-42F59F2804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71817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84" name="Freeform: Shape 183">
              <a:extLst>
                <a:ext uri="{FF2B5EF4-FFF2-40B4-BE49-F238E27FC236}">
                  <a16:creationId xmlns:a16="http://schemas.microsoft.com/office/drawing/2014/main" id="{866903F3-208B-46D5-925B-254DC74291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2" y="3777419"/>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85" name="Freeform: Shape 184">
              <a:extLst>
                <a:ext uri="{FF2B5EF4-FFF2-40B4-BE49-F238E27FC236}">
                  <a16:creationId xmlns:a16="http://schemas.microsoft.com/office/drawing/2014/main" id="{2550D219-E342-4A38-BB89-575C1EE7AA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2" y="3777419"/>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86" name="Freeform: Shape 185">
              <a:extLst>
                <a:ext uri="{FF2B5EF4-FFF2-40B4-BE49-F238E27FC236}">
                  <a16:creationId xmlns:a16="http://schemas.microsoft.com/office/drawing/2014/main" id="{5B5485FC-95D0-4660-9594-2C9BD3B776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8" y="3777419"/>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a:p>
          </p:txBody>
        </p:sp>
        <p:sp>
          <p:nvSpPr>
            <p:cNvPr id="187" name="Freeform: Shape 186">
              <a:extLst>
                <a:ext uri="{FF2B5EF4-FFF2-40B4-BE49-F238E27FC236}">
                  <a16:creationId xmlns:a16="http://schemas.microsoft.com/office/drawing/2014/main" id="{2EA358DA-C7E8-4DF8-B7D6-CC582956554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4" y="3777383"/>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88" name="Freeform: Shape 187">
              <a:extLst>
                <a:ext uri="{FF2B5EF4-FFF2-40B4-BE49-F238E27FC236}">
                  <a16:creationId xmlns:a16="http://schemas.microsoft.com/office/drawing/2014/main" id="{7990E8BB-4369-4845-8436-A6F3FE1D11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87" y="3777429"/>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a:p>
          </p:txBody>
        </p:sp>
        <p:sp>
          <p:nvSpPr>
            <p:cNvPr id="189" name="Freeform: Shape 188">
              <a:extLst>
                <a:ext uri="{FF2B5EF4-FFF2-40B4-BE49-F238E27FC236}">
                  <a16:creationId xmlns:a16="http://schemas.microsoft.com/office/drawing/2014/main" id="{D6C050C5-1951-434B-A7FE-D271E73F82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24" y="377742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41"/>
                    <a:pt x="10941" y="14097"/>
                    <a:pt x="7048" y="14097"/>
                  </a:cubicBezTo>
                  <a:cubicBezTo>
                    <a:pt x="3156" y="14097"/>
                    <a:pt x="0" y="10941"/>
                    <a:pt x="0" y="7048"/>
                  </a:cubicBezTo>
                  <a:cubicBezTo>
                    <a:pt x="0" y="3156"/>
                    <a:pt x="3156" y="0"/>
                    <a:pt x="7048" y="0"/>
                  </a:cubicBezTo>
                  <a:cubicBezTo>
                    <a:pt x="10941" y="0"/>
                    <a:pt x="14097" y="3156"/>
                    <a:pt x="14097" y="7048"/>
                  </a:cubicBezTo>
                  <a:close/>
                </a:path>
              </a:pathLst>
            </a:custGeom>
            <a:grpFill/>
            <a:ln w="9525" cap="flat">
              <a:noFill/>
              <a:prstDash val="solid"/>
              <a:miter/>
            </a:ln>
          </p:spPr>
          <p:txBody>
            <a:bodyPr rtlCol="0" anchor="ctr"/>
            <a:lstStyle/>
            <a:p>
              <a:endParaRPr lang="en-US" dirty="0"/>
            </a:p>
          </p:txBody>
        </p:sp>
      </p:grpSp>
      <p:grpSp>
        <p:nvGrpSpPr>
          <p:cNvPr id="191" name="Graphic 4">
            <a:extLst>
              <a:ext uri="{FF2B5EF4-FFF2-40B4-BE49-F238E27FC236}">
                <a16:creationId xmlns:a16="http://schemas.microsoft.com/office/drawing/2014/main" id="{773717CC-ECEE-4ABF-BA61-C59F4680177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680915" y="4748271"/>
            <a:ext cx="1330536" cy="1330521"/>
            <a:chOff x="5734037" y="3067039"/>
            <a:chExt cx="724483" cy="724489"/>
          </a:xfrm>
          <a:solidFill>
            <a:schemeClr val="tx1">
              <a:alpha val="60000"/>
            </a:schemeClr>
          </a:solidFill>
        </p:grpSpPr>
        <p:sp>
          <p:nvSpPr>
            <p:cNvPr id="192" name="Freeform: Shape 191">
              <a:extLst>
                <a:ext uri="{FF2B5EF4-FFF2-40B4-BE49-F238E27FC236}">
                  <a16:creationId xmlns:a16="http://schemas.microsoft.com/office/drawing/2014/main" id="{9A4FAE41-62DF-4B8E-BD66-8EC206E0E3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067039"/>
              <a:ext cx="14192" cy="14097"/>
            </a:xfrm>
            <a:custGeom>
              <a:avLst/>
              <a:gdLst>
                <a:gd name="connsiteX0" fmla="*/ 14192 w 14192"/>
                <a:gd name="connsiteY0" fmla="*/ 7049 h 14097"/>
                <a:gd name="connsiteX1" fmla="*/ 7144 w 14192"/>
                <a:gd name="connsiteY1" fmla="*/ 14097 h 14097"/>
                <a:gd name="connsiteX2" fmla="*/ 0 w 14192"/>
                <a:gd name="connsiteY2" fmla="*/ 7049 h 14097"/>
                <a:gd name="connsiteX3" fmla="*/ 7049 w 14192"/>
                <a:gd name="connsiteY3" fmla="*/ 0 h 14097"/>
                <a:gd name="connsiteX4" fmla="*/ 14192 w 14192"/>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9"/>
                  </a:moveTo>
                  <a:cubicBezTo>
                    <a:pt x="14192" y="10954"/>
                    <a:pt x="11049" y="14097"/>
                    <a:pt x="7144" y="14097"/>
                  </a:cubicBezTo>
                  <a:cubicBezTo>
                    <a:pt x="3239" y="14097"/>
                    <a:pt x="0" y="10954"/>
                    <a:pt x="0" y="7049"/>
                  </a:cubicBezTo>
                  <a:cubicBezTo>
                    <a:pt x="0" y="3143"/>
                    <a:pt x="3143" y="0"/>
                    <a:pt x="7049" y="0"/>
                  </a:cubicBezTo>
                  <a:cubicBezTo>
                    <a:pt x="10954" y="0"/>
                    <a:pt x="14192" y="3143"/>
                    <a:pt x="14192" y="7049"/>
                  </a:cubicBezTo>
                  <a:close/>
                </a:path>
              </a:pathLst>
            </a:custGeom>
            <a:grpFill/>
            <a:ln w="9525" cap="flat">
              <a:noFill/>
              <a:prstDash val="solid"/>
              <a:miter/>
            </a:ln>
          </p:spPr>
          <p:txBody>
            <a:bodyPr rtlCol="0" anchor="ctr"/>
            <a:lstStyle/>
            <a:p>
              <a:endParaRPr lang="en-US"/>
            </a:p>
          </p:txBody>
        </p:sp>
        <p:sp>
          <p:nvSpPr>
            <p:cNvPr id="193" name="Freeform: Shape 192">
              <a:extLst>
                <a:ext uri="{FF2B5EF4-FFF2-40B4-BE49-F238E27FC236}">
                  <a16:creationId xmlns:a16="http://schemas.microsoft.com/office/drawing/2014/main" id="{564C7F1F-5546-40DC-A16B-C9A3E457771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194" name="Freeform: Shape 193">
              <a:extLst>
                <a:ext uri="{FF2B5EF4-FFF2-40B4-BE49-F238E27FC236}">
                  <a16:creationId xmlns:a16="http://schemas.microsoft.com/office/drawing/2014/main" id="{45583216-FC24-4B75-9703-DBEC401FF89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95" name="Freeform: Shape 194">
              <a:extLst>
                <a:ext uri="{FF2B5EF4-FFF2-40B4-BE49-F238E27FC236}">
                  <a16:creationId xmlns:a16="http://schemas.microsoft.com/office/drawing/2014/main" id="{2FD0A70D-2E7E-4048-8145-0F45EDBBCE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96" name="Freeform: Shape 195">
              <a:extLst>
                <a:ext uri="{FF2B5EF4-FFF2-40B4-BE49-F238E27FC236}">
                  <a16:creationId xmlns:a16="http://schemas.microsoft.com/office/drawing/2014/main" id="{B703C78E-D176-4455-B7B5-2DB4F418DB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97" name="Freeform: Shape 196">
              <a:extLst>
                <a:ext uri="{FF2B5EF4-FFF2-40B4-BE49-F238E27FC236}">
                  <a16:creationId xmlns:a16="http://schemas.microsoft.com/office/drawing/2014/main" id="{AD23B98E-D1FB-4BD9-BA4A-060BC8266E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198" name="Freeform: Shape 197">
              <a:extLst>
                <a:ext uri="{FF2B5EF4-FFF2-40B4-BE49-F238E27FC236}">
                  <a16:creationId xmlns:a16="http://schemas.microsoft.com/office/drawing/2014/main" id="{C1541992-EEDB-4D6B-BDA9-B66E58A170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99" name="Freeform: Shape 198">
              <a:extLst>
                <a:ext uri="{FF2B5EF4-FFF2-40B4-BE49-F238E27FC236}">
                  <a16:creationId xmlns:a16="http://schemas.microsoft.com/office/drawing/2014/main" id="{08072B3B-B852-4186-ACFE-F614251324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126284"/>
              <a:ext cx="14192" cy="14097"/>
            </a:xfrm>
            <a:custGeom>
              <a:avLst/>
              <a:gdLst>
                <a:gd name="connsiteX0" fmla="*/ 14192 w 14192"/>
                <a:gd name="connsiteY0" fmla="*/ 7049 h 14097"/>
                <a:gd name="connsiteX1" fmla="*/ 7144 w 14192"/>
                <a:gd name="connsiteY1" fmla="*/ 14097 h 14097"/>
                <a:gd name="connsiteX2" fmla="*/ 0 w 14192"/>
                <a:gd name="connsiteY2" fmla="*/ 7049 h 14097"/>
                <a:gd name="connsiteX3" fmla="*/ 7049 w 14192"/>
                <a:gd name="connsiteY3" fmla="*/ 0 h 14097"/>
                <a:gd name="connsiteX4" fmla="*/ 14192 w 14192"/>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9"/>
                  </a:moveTo>
                  <a:cubicBezTo>
                    <a:pt x="14192" y="10954"/>
                    <a:pt x="11049" y="14097"/>
                    <a:pt x="7144" y="14097"/>
                  </a:cubicBezTo>
                  <a:cubicBezTo>
                    <a:pt x="3239" y="14097"/>
                    <a:pt x="0" y="10954"/>
                    <a:pt x="0" y="7049"/>
                  </a:cubicBezTo>
                  <a:cubicBezTo>
                    <a:pt x="0" y="3143"/>
                    <a:pt x="3143" y="0"/>
                    <a:pt x="7049" y="0"/>
                  </a:cubicBezTo>
                  <a:cubicBezTo>
                    <a:pt x="10954" y="0"/>
                    <a:pt x="14192" y="3143"/>
                    <a:pt x="14192" y="7049"/>
                  </a:cubicBezTo>
                  <a:close/>
                </a:path>
              </a:pathLst>
            </a:custGeom>
            <a:grpFill/>
            <a:ln w="9525" cap="flat">
              <a:noFill/>
              <a:prstDash val="solid"/>
              <a:miter/>
            </a:ln>
          </p:spPr>
          <p:txBody>
            <a:bodyPr rtlCol="0" anchor="ctr"/>
            <a:lstStyle/>
            <a:p>
              <a:endParaRPr lang="en-US"/>
            </a:p>
          </p:txBody>
        </p:sp>
        <p:sp>
          <p:nvSpPr>
            <p:cNvPr id="200" name="Freeform: Shape 199">
              <a:extLst>
                <a:ext uri="{FF2B5EF4-FFF2-40B4-BE49-F238E27FC236}">
                  <a16:creationId xmlns:a16="http://schemas.microsoft.com/office/drawing/2014/main" id="{7B5DD2CA-BCBA-4F3E-B472-840067686A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12628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01" name="Freeform: Shape 200">
              <a:extLst>
                <a:ext uri="{FF2B5EF4-FFF2-40B4-BE49-F238E27FC236}">
                  <a16:creationId xmlns:a16="http://schemas.microsoft.com/office/drawing/2014/main" id="{C7335DFE-05E4-4D45-B035-1D85E7648E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02" name="Freeform: Shape 201">
              <a:extLst>
                <a:ext uri="{FF2B5EF4-FFF2-40B4-BE49-F238E27FC236}">
                  <a16:creationId xmlns:a16="http://schemas.microsoft.com/office/drawing/2014/main" id="{ADCF9375-A092-491A-960D-A4DBB376C3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03" name="Freeform: Shape 202">
              <a:extLst>
                <a:ext uri="{FF2B5EF4-FFF2-40B4-BE49-F238E27FC236}">
                  <a16:creationId xmlns:a16="http://schemas.microsoft.com/office/drawing/2014/main" id="{95341599-7E99-490F-9AF8-07EAE5C8DB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04" name="Freeform: Shape 203">
              <a:extLst>
                <a:ext uri="{FF2B5EF4-FFF2-40B4-BE49-F238E27FC236}">
                  <a16:creationId xmlns:a16="http://schemas.microsoft.com/office/drawing/2014/main" id="{E1C55EB0-818A-46E6-8D53-5503100290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126284"/>
              <a:ext cx="14097" cy="14097"/>
            </a:xfrm>
            <a:custGeom>
              <a:avLst/>
              <a:gdLst>
                <a:gd name="connsiteX0" fmla="*/ 14097 w 14097"/>
                <a:gd name="connsiteY0" fmla="*/ 7049 h 14097"/>
                <a:gd name="connsiteX1" fmla="*/ 7048 w 14097"/>
                <a:gd name="connsiteY1" fmla="*/ 14097 h 14097"/>
                <a:gd name="connsiteX2" fmla="*/ 0 w 14097"/>
                <a:gd name="connsiteY2" fmla="*/ 7049 h 14097"/>
                <a:gd name="connsiteX3" fmla="*/ 7048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05" name="Freeform: Shape 204">
              <a:extLst>
                <a:ext uri="{FF2B5EF4-FFF2-40B4-BE49-F238E27FC236}">
                  <a16:creationId xmlns:a16="http://schemas.microsoft.com/office/drawing/2014/main" id="{319B036C-5BD8-4F3B-8935-96D50F410D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06" name="Freeform: Shape 205">
              <a:extLst>
                <a:ext uri="{FF2B5EF4-FFF2-40B4-BE49-F238E27FC236}">
                  <a16:creationId xmlns:a16="http://schemas.microsoft.com/office/drawing/2014/main" id="{A8445880-106C-4DC8-A250-D132F0D6F3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185434"/>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207" name="Freeform: Shape 206">
              <a:extLst>
                <a:ext uri="{FF2B5EF4-FFF2-40B4-BE49-F238E27FC236}">
                  <a16:creationId xmlns:a16="http://schemas.microsoft.com/office/drawing/2014/main" id="{952AA1DD-5DBE-43CD-9B85-63C7626929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18543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208" name="Freeform: Shape 207">
              <a:extLst>
                <a:ext uri="{FF2B5EF4-FFF2-40B4-BE49-F238E27FC236}">
                  <a16:creationId xmlns:a16="http://schemas.microsoft.com/office/drawing/2014/main" id="{2A412466-ED73-4944-83CE-224B1769C2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09" name="Freeform: Shape 208">
              <a:extLst>
                <a:ext uri="{FF2B5EF4-FFF2-40B4-BE49-F238E27FC236}">
                  <a16:creationId xmlns:a16="http://schemas.microsoft.com/office/drawing/2014/main" id="{807E195A-10DB-494C-A547-E1D0C6F616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10" name="Freeform: Shape 209">
              <a:extLst>
                <a:ext uri="{FF2B5EF4-FFF2-40B4-BE49-F238E27FC236}">
                  <a16:creationId xmlns:a16="http://schemas.microsoft.com/office/drawing/2014/main" id="{4CD4AECE-734D-4B90-984F-B2ABFA2B6F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11" name="Freeform: Shape 210">
              <a:extLst>
                <a:ext uri="{FF2B5EF4-FFF2-40B4-BE49-F238E27FC236}">
                  <a16:creationId xmlns:a16="http://schemas.microsoft.com/office/drawing/2014/main" id="{2927072E-8001-4AD1-A4C4-2EDBA3BF87B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18543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212" name="Freeform: Shape 211">
              <a:extLst>
                <a:ext uri="{FF2B5EF4-FFF2-40B4-BE49-F238E27FC236}">
                  <a16:creationId xmlns:a16="http://schemas.microsoft.com/office/drawing/2014/main" id="{499D6F50-E593-46A3-81D8-73389276B2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13" name="Freeform: Shape 212">
              <a:extLst>
                <a:ext uri="{FF2B5EF4-FFF2-40B4-BE49-F238E27FC236}">
                  <a16:creationId xmlns:a16="http://schemas.microsoft.com/office/drawing/2014/main" id="{7A96E600-84B4-452B-AE40-295FC5807E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244679"/>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214" name="Freeform: Shape 213">
              <a:extLst>
                <a:ext uri="{FF2B5EF4-FFF2-40B4-BE49-F238E27FC236}">
                  <a16:creationId xmlns:a16="http://schemas.microsoft.com/office/drawing/2014/main" id="{CBBA17AC-C1AB-4BFC-A051-457275D1D6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244677"/>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15" name="Freeform: Shape 214">
              <a:extLst>
                <a:ext uri="{FF2B5EF4-FFF2-40B4-BE49-F238E27FC236}">
                  <a16:creationId xmlns:a16="http://schemas.microsoft.com/office/drawing/2014/main" id="{488E850C-90D5-4D0F-A57D-7809327EF3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16" name="Freeform: Shape 215">
              <a:extLst>
                <a:ext uri="{FF2B5EF4-FFF2-40B4-BE49-F238E27FC236}">
                  <a16:creationId xmlns:a16="http://schemas.microsoft.com/office/drawing/2014/main" id="{9F98D808-AB13-4D8D-B4C5-9D32153462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17" name="Freeform: Shape 216">
              <a:extLst>
                <a:ext uri="{FF2B5EF4-FFF2-40B4-BE49-F238E27FC236}">
                  <a16:creationId xmlns:a16="http://schemas.microsoft.com/office/drawing/2014/main" id="{95AFFBC0-FF37-4117-86FA-21ABDA17AB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18" name="Freeform: Shape 217">
              <a:extLst>
                <a:ext uri="{FF2B5EF4-FFF2-40B4-BE49-F238E27FC236}">
                  <a16:creationId xmlns:a16="http://schemas.microsoft.com/office/drawing/2014/main" id="{ED0AC42A-17B0-4154-968C-CAE2A04C28B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244679"/>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19" name="Freeform: Shape 218">
              <a:extLst>
                <a:ext uri="{FF2B5EF4-FFF2-40B4-BE49-F238E27FC236}">
                  <a16:creationId xmlns:a16="http://schemas.microsoft.com/office/drawing/2014/main" id="{4A7A31A0-8490-4B9D-B9CC-7FF28053EB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20" name="Freeform: Shape 219">
              <a:extLst>
                <a:ext uri="{FF2B5EF4-FFF2-40B4-BE49-F238E27FC236}">
                  <a16:creationId xmlns:a16="http://schemas.microsoft.com/office/drawing/2014/main" id="{8188899C-6A74-43D8-B36C-F86B278C89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303829"/>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221" name="Freeform: Shape 220">
              <a:extLst>
                <a:ext uri="{FF2B5EF4-FFF2-40B4-BE49-F238E27FC236}">
                  <a16:creationId xmlns:a16="http://schemas.microsoft.com/office/drawing/2014/main" id="{1537EAA6-95B6-4674-A7B9-40F9AB7F593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303829"/>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22" name="Freeform: Shape 221">
              <a:extLst>
                <a:ext uri="{FF2B5EF4-FFF2-40B4-BE49-F238E27FC236}">
                  <a16:creationId xmlns:a16="http://schemas.microsoft.com/office/drawing/2014/main" id="{F4B29507-C08F-4764-B703-0EB33A0FAC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23" name="Freeform: Shape 222">
              <a:extLst>
                <a:ext uri="{FF2B5EF4-FFF2-40B4-BE49-F238E27FC236}">
                  <a16:creationId xmlns:a16="http://schemas.microsoft.com/office/drawing/2014/main" id="{4200E500-6A99-47FC-A30F-FA4C85DA8C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24" name="Freeform: Shape 223">
              <a:extLst>
                <a:ext uri="{FF2B5EF4-FFF2-40B4-BE49-F238E27FC236}">
                  <a16:creationId xmlns:a16="http://schemas.microsoft.com/office/drawing/2014/main" id="{9558677C-76AD-451F-AEEE-C5FEE4179C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25" name="Freeform: Shape 224">
              <a:extLst>
                <a:ext uri="{FF2B5EF4-FFF2-40B4-BE49-F238E27FC236}">
                  <a16:creationId xmlns:a16="http://schemas.microsoft.com/office/drawing/2014/main" id="{79E472E5-A81A-44E7-AEBA-C3A593497B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303829"/>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26" name="Freeform: Shape 225">
              <a:extLst>
                <a:ext uri="{FF2B5EF4-FFF2-40B4-BE49-F238E27FC236}">
                  <a16:creationId xmlns:a16="http://schemas.microsoft.com/office/drawing/2014/main" id="{5CD54F54-9E41-4635-A533-6CC6515E13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27" name="Freeform: Shape 226">
              <a:extLst>
                <a:ext uri="{FF2B5EF4-FFF2-40B4-BE49-F238E27FC236}">
                  <a16:creationId xmlns:a16="http://schemas.microsoft.com/office/drawing/2014/main" id="{B22D6F46-74C0-49D9-8CD8-BC125E973D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363074"/>
              <a:ext cx="14192" cy="14097"/>
            </a:xfrm>
            <a:custGeom>
              <a:avLst/>
              <a:gdLst>
                <a:gd name="connsiteX0" fmla="*/ 14192 w 14192"/>
                <a:gd name="connsiteY0" fmla="*/ 7048 h 14097"/>
                <a:gd name="connsiteX1" fmla="*/ 7144 w 14192"/>
                <a:gd name="connsiteY1" fmla="*/ 14097 h 14097"/>
                <a:gd name="connsiteX2" fmla="*/ 0 w 14192"/>
                <a:gd name="connsiteY2" fmla="*/ 7048 h 14097"/>
                <a:gd name="connsiteX3" fmla="*/ 7049 w 14192"/>
                <a:gd name="connsiteY3" fmla="*/ 0 h 14097"/>
                <a:gd name="connsiteX4" fmla="*/ 14192 w 14192"/>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228" name="Freeform: Shape 227">
              <a:extLst>
                <a:ext uri="{FF2B5EF4-FFF2-40B4-BE49-F238E27FC236}">
                  <a16:creationId xmlns:a16="http://schemas.microsoft.com/office/drawing/2014/main" id="{C6FAA6EC-EDF6-4522-ACD8-8D4F7FF872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36307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29" name="Freeform: Shape 228">
              <a:extLst>
                <a:ext uri="{FF2B5EF4-FFF2-40B4-BE49-F238E27FC236}">
                  <a16:creationId xmlns:a16="http://schemas.microsoft.com/office/drawing/2014/main" id="{5F8364DC-ED1A-482D-A418-7941B199CB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30" name="Freeform: Shape 229">
              <a:extLst>
                <a:ext uri="{FF2B5EF4-FFF2-40B4-BE49-F238E27FC236}">
                  <a16:creationId xmlns:a16="http://schemas.microsoft.com/office/drawing/2014/main" id="{1896D361-70A8-4528-940B-F306550F88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31" name="Freeform: Shape 230">
              <a:extLst>
                <a:ext uri="{FF2B5EF4-FFF2-40B4-BE49-F238E27FC236}">
                  <a16:creationId xmlns:a16="http://schemas.microsoft.com/office/drawing/2014/main" id="{4D1CB00A-0CE1-4E25-ADCE-9562845F54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32" name="Freeform: Shape 231">
              <a:extLst>
                <a:ext uri="{FF2B5EF4-FFF2-40B4-BE49-F238E27FC236}">
                  <a16:creationId xmlns:a16="http://schemas.microsoft.com/office/drawing/2014/main" id="{E1B6761E-B7C6-4218-B95F-F6DEC0066DB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363074"/>
              <a:ext cx="14097" cy="14097"/>
            </a:xfrm>
            <a:custGeom>
              <a:avLst/>
              <a:gdLst>
                <a:gd name="connsiteX0" fmla="*/ 14097 w 14097"/>
                <a:gd name="connsiteY0" fmla="*/ 7048 h 14097"/>
                <a:gd name="connsiteX1" fmla="*/ 7048 w 14097"/>
                <a:gd name="connsiteY1" fmla="*/ 14097 h 14097"/>
                <a:gd name="connsiteX2" fmla="*/ 0 w 14097"/>
                <a:gd name="connsiteY2" fmla="*/ 7048 h 14097"/>
                <a:gd name="connsiteX3" fmla="*/ 7048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33" name="Freeform: Shape 232">
              <a:extLst>
                <a:ext uri="{FF2B5EF4-FFF2-40B4-BE49-F238E27FC236}">
                  <a16:creationId xmlns:a16="http://schemas.microsoft.com/office/drawing/2014/main" id="{CA081177-DAC3-4667-91A1-4CC885D4A1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34" name="Freeform: Shape 233">
              <a:extLst>
                <a:ext uri="{FF2B5EF4-FFF2-40B4-BE49-F238E27FC236}">
                  <a16:creationId xmlns:a16="http://schemas.microsoft.com/office/drawing/2014/main" id="{435007DC-BB8D-43BA-9598-AE79AA262E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422225"/>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235" name="Freeform: Shape 234">
              <a:extLst>
                <a:ext uri="{FF2B5EF4-FFF2-40B4-BE49-F238E27FC236}">
                  <a16:creationId xmlns:a16="http://schemas.microsoft.com/office/drawing/2014/main" id="{46628B8A-02EC-44EF-B52C-5EBAFBCF9C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42222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36" name="Freeform: Shape 235">
              <a:extLst>
                <a:ext uri="{FF2B5EF4-FFF2-40B4-BE49-F238E27FC236}">
                  <a16:creationId xmlns:a16="http://schemas.microsoft.com/office/drawing/2014/main" id="{2DACEC99-8F4C-495C-8EAA-670A3A02ED7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37" name="Freeform: Shape 236">
              <a:extLst>
                <a:ext uri="{FF2B5EF4-FFF2-40B4-BE49-F238E27FC236}">
                  <a16:creationId xmlns:a16="http://schemas.microsoft.com/office/drawing/2014/main" id="{C8EFEAD4-1425-4357-9D8A-F326DABC6E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38" name="Freeform: Shape 237">
              <a:extLst>
                <a:ext uri="{FF2B5EF4-FFF2-40B4-BE49-F238E27FC236}">
                  <a16:creationId xmlns:a16="http://schemas.microsoft.com/office/drawing/2014/main" id="{FDA70E94-A082-47D4-B4F8-142AEF1DC3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39" name="Freeform: Shape 238">
              <a:extLst>
                <a:ext uri="{FF2B5EF4-FFF2-40B4-BE49-F238E27FC236}">
                  <a16:creationId xmlns:a16="http://schemas.microsoft.com/office/drawing/2014/main" id="{10E96E8A-1EEA-4F1D-8CFE-12DC9B9E7A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422225"/>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40" name="Freeform: Shape 239">
              <a:extLst>
                <a:ext uri="{FF2B5EF4-FFF2-40B4-BE49-F238E27FC236}">
                  <a16:creationId xmlns:a16="http://schemas.microsoft.com/office/drawing/2014/main" id="{B12D7CC4-A548-4FF7-A6B2-9151CFA9E3D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41" name="Freeform: Shape 240">
              <a:extLst>
                <a:ext uri="{FF2B5EF4-FFF2-40B4-BE49-F238E27FC236}">
                  <a16:creationId xmlns:a16="http://schemas.microsoft.com/office/drawing/2014/main" id="{CB3F1C68-B597-4669-87F8-C80124ABE0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6953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54"/>
                    <a:pt x="10954" y="14097"/>
                    <a:pt x="7049" y="14097"/>
                  </a:cubicBezTo>
                  <a:cubicBezTo>
                    <a:pt x="3143" y="14097"/>
                    <a:pt x="0" y="10954"/>
                    <a:pt x="0" y="7049"/>
                  </a:cubicBezTo>
                  <a:cubicBezTo>
                    <a:pt x="0" y="3143"/>
                    <a:pt x="3048" y="0"/>
                    <a:pt x="6953"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42" name="Freeform: Shape 241">
              <a:extLst>
                <a:ext uri="{FF2B5EF4-FFF2-40B4-BE49-F238E27FC236}">
                  <a16:creationId xmlns:a16="http://schemas.microsoft.com/office/drawing/2014/main" id="{A57037D2-0958-4F34-815F-C8CA7F86AE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43" name="Freeform: Shape 242">
              <a:extLst>
                <a:ext uri="{FF2B5EF4-FFF2-40B4-BE49-F238E27FC236}">
                  <a16:creationId xmlns:a16="http://schemas.microsoft.com/office/drawing/2014/main" id="{30AF3969-3F11-4157-B4B9-33B1314623E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067039"/>
              <a:ext cx="14096" cy="14097"/>
            </a:xfrm>
            <a:custGeom>
              <a:avLst/>
              <a:gdLst>
                <a:gd name="connsiteX0" fmla="*/ 14097 w 14096"/>
                <a:gd name="connsiteY0" fmla="*/ 7049 h 14097"/>
                <a:gd name="connsiteX1" fmla="*/ 7049 w 14096"/>
                <a:gd name="connsiteY1" fmla="*/ 14097 h 14097"/>
                <a:gd name="connsiteX2" fmla="*/ 0 w 14096"/>
                <a:gd name="connsiteY2" fmla="*/ 7049 h 14097"/>
                <a:gd name="connsiteX3" fmla="*/ 6953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9" y="14097"/>
                  </a:cubicBezTo>
                  <a:cubicBezTo>
                    <a:pt x="3143" y="14097"/>
                    <a:pt x="0" y="10954"/>
                    <a:pt x="0" y="7049"/>
                  </a:cubicBezTo>
                  <a:cubicBezTo>
                    <a:pt x="0" y="3143"/>
                    <a:pt x="3048" y="0"/>
                    <a:pt x="6953" y="0"/>
                  </a:cubicBezTo>
                  <a:cubicBezTo>
                    <a:pt x="10859" y="0"/>
                    <a:pt x="14097" y="3143"/>
                    <a:pt x="14097" y="7049"/>
                  </a:cubicBezTo>
                  <a:close/>
                </a:path>
              </a:pathLst>
            </a:custGeom>
            <a:grpFill/>
            <a:ln w="9525" cap="flat">
              <a:noFill/>
              <a:prstDash val="solid"/>
              <a:miter/>
            </a:ln>
          </p:spPr>
          <p:txBody>
            <a:bodyPr rtlCol="0" anchor="ctr"/>
            <a:lstStyle/>
            <a:p>
              <a:endParaRPr lang="en-US"/>
            </a:p>
          </p:txBody>
        </p:sp>
        <p:sp>
          <p:nvSpPr>
            <p:cNvPr id="244" name="Freeform: Shape 243">
              <a:extLst>
                <a:ext uri="{FF2B5EF4-FFF2-40B4-BE49-F238E27FC236}">
                  <a16:creationId xmlns:a16="http://schemas.microsoft.com/office/drawing/2014/main" id="{51D613E3-18F5-4426-ADEB-DEC123E16B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45" name="Freeform: Shape 244">
              <a:extLst>
                <a:ext uri="{FF2B5EF4-FFF2-40B4-BE49-F238E27FC236}">
                  <a16:creationId xmlns:a16="http://schemas.microsoft.com/office/drawing/2014/main" id="{1DC25548-A3A9-4018-A29B-6972D353F9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6953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048" y="0"/>
                    <a:pt x="6953" y="0"/>
                  </a:cubicBezTo>
                  <a:cubicBezTo>
                    <a:pt x="10858" y="0"/>
                    <a:pt x="14097" y="3143"/>
                    <a:pt x="14097" y="7049"/>
                  </a:cubicBezTo>
                  <a:close/>
                </a:path>
              </a:pathLst>
            </a:custGeom>
            <a:grpFill/>
            <a:ln w="9525" cap="flat">
              <a:noFill/>
              <a:prstDash val="solid"/>
              <a:miter/>
            </a:ln>
          </p:spPr>
          <p:txBody>
            <a:bodyPr rtlCol="0" anchor="ctr"/>
            <a:lstStyle/>
            <a:p>
              <a:endParaRPr lang="en-US"/>
            </a:p>
          </p:txBody>
        </p:sp>
        <p:sp>
          <p:nvSpPr>
            <p:cNvPr id="246" name="Freeform: Shape 245">
              <a:extLst>
                <a:ext uri="{FF2B5EF4-FFF2-40B4-BE49-F238E27FC236}">
                  <a16:creationId xmlns:a16="http://schemas.microsoft.com/office/drawing/2014/main" id="{7EDE6372-94D2-435D-BD43-A20072D807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247" name="Freeform: Shape 246">
              <a:extLst>
                <a:ext uri="{FF2B5EF4-FFF2-40B4-BE49-F238E27FC236}">
                  <a16:creationId xmlns:a16="http://schemas.microsoft.com/office/drawing/2014/main" id="{729575A6-77E2-4199-8F0A-27C89330A0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126281"/>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48" name="Freeform: Shape 247">
              <a:extLst>
                <a:ext uri="{FF2B5EF4-FFF2-40B4-BE49-F238E27FC236}">
                  <a16:creationId xmlns:a16="http://schemas.microsoft.com/office/drawing/2014/main" id="{12EB506D-59AD-4011-80F8-36A2BDB954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49" name="Freeform: Shape 248">
              <a:extLst>
                <a:ext uri="{FF2B5EF4-FFF2-40B4-BE49-F238E27FC236}">
                  <a16:creationId xmlns:a16="http://schemas.microsoft.com/office/drawing/2014/main" id="{92FD46FA-14EB-46A2-B4A3-ECD1F49BAC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126281"/>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a:p>
          </p:txBody>
        </p:sp>
        <p:sp>
          <p:nvSpPr>
            <p:cNvPr id="250" name="Freeform: Shape 249">
              <a:extLst>
                <a:ext uri="{FF2B5EF4-FFF2-40B4-BE49-F238E27FC236}">
                  <a16:creationId xmlns:a16="http://schemas.microsoft.com/office/drawing/2014/main" id="{1CD84E07-49A9-40E3-B34C-91C156C9C60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51" name="Freeform: Shape 250">
              <a:extLst>
                <a:ext uri="{FF2B5EF4-FFF2-40B4-BE49-F238E27FC236}">
                  <a16:creationId xmlns:a16="http://schemas.microsoft.com/office/drawing/2014/main" id="{F3090306-C384-44A0-8C38-77397133BA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a:p>
          </p:txBody>
        </p:sp>
        <p:sp>
          <p:nvSpPr>
            <p:cNvPr id="252" name="Freeform: Shape 251">
              <a:extLst>
                <a:ext uri="{FF2B5EF4-FFF2-40B4-BE49-F238E27FC236}">
                  <a16:creationId xmlns:a16="http://schemas.microsoft.com/office/drawing/2014/main" id="{3515E97E-31A4-4273-AB55-8EAD74CB9E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126283"/>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53" name="Freeform: Shape 252">
              <a:extLst>
                <a:ext uri="{FF2B5EF4-FFF2-40B4-BE49-F238E27FC236}">
                  <a16:creationId xmlns:a16="http://schemas.microsoft.com/office/drawing/2014/main" id="{792F63CA-0494-43E2-A0AA-37C35C8326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185433"/>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54" name="Freeform: Shape 253">
              <a:extLst>
                <a:ext uri="{FF2B5EF4-FFF2-40B4-BE49-F238E27FC236}">
                  <a16:creationId xmlns:a16="http://schemas.microsoft.com/office/drawing/2014/main" id="{5389A040-E4CC-4CE7-8B9F-40ECA9ACE1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55" name="Freeform: Shape 254">
              <a:extLst>
                <a:ext uri="{FF2B5EF4-FFF2-40B4-BE49-F238E27FC236}">
                  <a16:creationId xmlns:a16="http://schemas.microsoft.com/office/drawing/2014/main" id="{1BA51B23-705C-49BE-B606-8A9B623E0A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185433"/>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256" name="Freeform: Shape 255">
              <a:extLst>
                <a:ext uri="{FF2B5EF4-FFF2-40B4-BE49-F238E27FC236}">
                  <a16:creationId xmlns:a16="http://schemas.microsoft.com/office/drawing/2014/main" id="{B16EF17A-F451-4B5B-9052-33A9116E9DE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57" name="Freeform: Shape 256">
              <a:extLst>
                <a:ext uri="{FF2B5EF4-FFF2-40B4-BE49-F238E27FC236}">
                  <a16:creationId xmlns:a16="http://schemas.microsoft.com/office/drawing/2014/main" id="{1B20B7D1-27D7-4E1A-A317-E9E7A105A9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258" name="Freeform: Shape 257">
              <a:extLst>
                <a:ext uri="{FF2B5EF4-FFF2-40B4-BE49-F238E27FC236}">
                  <a16:creationId xmlns:a16="http://schemas.microsoft.com/office/drawing/2014/main" id="{1E3FADAF-FD1D-45B2-A40D-EBDD536E756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185432"/>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259" name="Freeform: Shape 258">
              <a:extLst>
                <a:ext uri="{FF2B5EF4-FFF2-40B4-BE49-F238E27FC236}">
                  <a16:creationId xmlns:a16="http://schemas.microsoft.com/office/drawing/2014/main" id="{301257BA-BCE2-4479-A04F-A9DBFAF928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244676"/>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60" name="Freeform: Shape 259">
              <a:extLst>
                <a:ext uri="{FF2B5EF4-FFF2-40B4-BE49-F238E27FC236}">
                  <a16:creationId xmlns:a16="http://schemas.microsoft.com/office/drawing/2014/main" id="{619D0ABC-04D9-405A-A52F-5EEC01762A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61" name="Freeform: Shape 260">
              <a:extLst>
                <a:ext uri="{FF2B5EF4-FFF2-40B4-BE49-F238E27FC236}">
                  <a16:creationId xmlns:a16="http://schemas.microsoft.com/office/drawing/2014/main" id="{123AE5C7-608A-47A7-B7A1-55662B70BF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244676"/>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a:p>
          </p:txBody>
        </p:sp>
        <p:sp>
          <p:nvSpPr>
            <p:cNvPr id="262" name="Freeform: Shape 261">
              <a:extLst>
                <a:ext uri="{FF2B5EF4-FFF2-40B4-BE49-F238E27FC236}">
                  <a16:creationId xmlns:a16="http://schemas.microsoft.com/office/drawing/2014/main" id="{957BDA1A-3081-45EB-A31E-3F98EC6DC30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63" name="Freeform: Shape 262">
              <a:extLst>
                <a:ext uri="{FF2B5EF4-FFF2-40B4-BE49-F238E27FC236}">
                  <a16:creationId xmlns:a16="http://schemas.microsoft.com/office/drawing/2014/main" id="{683DDA50-C794-4DC5-8297-CFDEB8DCB4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a:p>
          </p:txBody>
        </p:sp>
        <p:sp>
          <p:nvSpPr>
            <p:cNvPr id="264" name="Freeform: Shape 263">
              <a:extLst>
                <a:ext uri="{FF2B5EF4-FFF2-40B4-BE49-F238E27FC236}">
                  <a16:creationId xmlns:a16="http://schemas.microsoft.com/office/drawing/2014/main" id="{FA42024A-A832-4635-9CE6-B968232CE8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24467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65" name="Freeform: Shape 264">
              <a:extLst>
                <a:ext uri="{FF2B5EF4-FFF2-40B4-BE49-F238E27FC236}">
                  <a16:creationId xmlns:a16="http://schemas.microsoft.com/office/drawing/2014/main" id="{564D00AA-3E68-4F56-80A0-08D5DFFB61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303829"/>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66" name="Freeform: Shape 265">
              <a:extLst>
                <a:ext uri="{FF2B5EF4-FFF2-40B4-BE49-F238E27FC236}">
                  <a16:creationId xmlns:a16="http://schemas.microsoft.com/office/drawing/2014/main" id="{D988A711-E3E8-4172-AFE1-60E93FF10AF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67" name="Freeform: Shape 266">
              <a:extLst>
                <a:ext uri="{FF2B5EF4-FFF2-40B4-BE49-F238E27FC236}">
                  <a16:creationId xmlns:a16="http://schemas.microsoft.com/office/drawing/2014/main" id="{7A89FF34-EE34-461C-A3EF-73AC3801B9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303829"/>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268" name="Freeform: Shape 267">
              <a:extLst>
                <a:ext uri="{FF2B5EF4-FFF2-40B4-BE49-F238E27FC236}">
                  <a16:creationId xmlns:a16="http://schemas.microsoft.com/office/drawing/2014/main" id="{80D55E43-BE59-444D-B32B-9C0306A126B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69" name="Freeform: Shape 268">
              <a:extLst>
                <a:ext uri="{FF2B5EF4-FFF2-40B4-BE49-F238E27FC236}">
                  <a16:creationId xmlns:a16="http://schemas.microsoft.com/office/drawing/2014/main" id="{639C823F-B16B-4DF7-BA6E-0D832AAB27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270" name="Freeform: Shape 269">
              <a:extLst>
                <a:ext uri="{FF2B5EF4-FFF2-40B4-BE49-F238E27FC236}">
                  <a16:creationId xmlns:a16="http://schemas.microsoft.com/office/drawing/2014/main" id="{2E623C08-172F-41EA-90CB-59ED0D583B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71" name="Freeform: Shape 270">
              <a:extLst>
                <a:ext uri="{FF2B5EF4-FFF2-40B4-BE49-F238E27FC236}">
                  <a16:creationId xmlns:a16="http://schemas.microsoft.com/office/drawing/2014/main" id="{94C0577F-0FF9-47D5-8C6D-FC7B4CC318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36307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72" name="Freeform: Shape 271">
              <a:extLst>
                <a:ext uri="{FF2B5EF4-FFF2-40B4-BE49-F238E27FC236}">
                  <a16:creationId xmlns:a16="http://schemas.microsoft.com/office/drawing/2014/main" id="{30C80E9D-7909-4C52-ACAD-80FF874F993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73" name="Freeform: Shape 272">
              <a:extLst>
                <a:ext uri="{FF2B5EF4-FFF2-40B4-BE49-F238E27FC236}">
                  <a16:creationId xmlns:a16="http://schemas.microsoft.com/office/drawing/2014/main" id="{2B9598CE-4E74-4A54-BAB8-59379D2114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363072"/>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a:p>
          </p:txBody>
        </p:sp>
        <p:sp>
          <p:nvSpPr>
            <p:cNvPr id="274" name="Freeform: Shape 273">
              <a:extLst>
                <a:ext uri="{FF2B5EF4-FFF2-40B4-BE49-F238E27FC236}">
                  <a16:creationId xmlns:a16="http://schemas.microsoft.com/office/drawing/2014/main" id="{E7188EAA-47E1-4B73-8682-C74A0421BE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75" name="Freeform: Shape 274">
              <a:extLst>
                <a:ext uri="{FF2B5EF4-FFF2-40B4-BE49-F238E27FC236}">
                  <a16:creationId xmlns:a16="http://schemas.microsoft.com/office/drawing/2014/main" id="{36900E8B-61F2-411F-B29F-A9CDC6E811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a:p>
          </p:txBody>
        </p:sp>
        <p:sp>
          <p:nvSpPr>
            <p:cNvPr id="276" name="Freeform: Shape 275">
              <a:extLst>
                <a:ext uri="{FF2B5EF4-FFF2-40B4-BE49-F238E27FC236}">
                  <a16:creationId xmlns:a16="http://schemas.microsoft.com/office/drawing/2014/main" id="{0A25598A-334A-487D-9604-4753EAE81EC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363074"/>
              <a:ext cx="14096" cy="14097"/>
            </a:xfrm>
            <a:custGeom>
              <a:avLst/>
              <a:gdLst>
                <a:gd name="connsiteX0" fmla="*/ 14097 w 14096"/>
                <a:gd name="connsiteY0" fmla="*/ 7048 h 14097"/>
                <a:gd name="connsiteX1" fmla="*/ 7048 w 14096"/>
                <a:gd name="connsiteY1" fmla="*/ 14097 h 14097"/>
                <a:gd name="connsiteX2" fmla="*/ 0 w 14096"/>
                <a:gd name="connsiteY2" fmla="*/ 7048 h 14097"/>
                <a:gd name="connsiteX3" fmla="*/ 7048 w 14096"/>
                <a:gd name="connsiteY3" fmla="*/ 0 h 14097"/>
                <a:gd name="connsiteX4" fmla="*/ 14097 w 14096"/>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77" name="Freeform: Shape 276">
              <a:extLst>
                <a:ext uri="{FF2B5EF4-FFF2-40B4-BE49-F238E27FC236}">
                  <a16:creationId xmlns:a16="http://schemas.microsoft.com/office/drawing/2014/main" id="{C8DBE472-045A-491C-AB7C-4153EE2B00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42222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78" name="Freeform: Shape 277">
              <a:extLst>
                <a:ext uri="{FF2B5EF4-FFF2-40B4-BE49-F238E27FC236}">
                  <a16:creationId xmlns:a16="http://schemas.microsoft.com/office/drawing/2014/main" id="{2F6DD374-5D5F-48BB-8135-8F37EE2C23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79" name="Freeform: Shape 278">
              <a:extLst>
                <a:ext uri="{FF2B5EF4-FFF2-40B4-BE49-F238E27FC236}">
                  <a16:creationId xmlns:a16="http://schemas.microsoft.com/office/drawing/2014/main" id="{386B8A5A-00D0-4291-937B-931B3F19CD4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422225"/>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280" name="Freeform: Shape 279">
              <a:extLst>
                <a:ext uri="{FF2B5EF4-FFF2-40B4-BE49-F238E27FC236}">
                  <a16:creationId xmlns:a16="http://schemas.microsoft.com/office/drawing/2014/main" id="{89C10BFA-8067-495D-810E-1F4085F7B4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81" name="Freeform: Shape 280">
              <a:extLst>
                <a:ext uri="{FF2B5EF4-FFF2-40B4-BE49-F238E27FC236}">
                  <a16:creationId xmlns:a16="http://schemas.microsoft.com/office/drawing/2014/main" id="{51F94E69-8294-4AB3-A457-3BD4ACF085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282" name="Freeform: Shape 281">
              <a:extLst>
                <a:ext uri="{FF2B5EF4-FFF2-40B4-BE49-F238E27FC236}">
                  <a16:creationId xmlns:a16="http://schemas.microsoft.com/office/drawing/2014/main" id="{AD2859C5-45C5-4EE2-8272-0FA7A02353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42222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83" name="Freeform: Shape 282">
              <a:extLst>
                <a:ext uri="{FF2B5EF4-FFF2-40B4-BE49-F238E27FC236}">
                  <a16:creationId xmlns:a16="http://schemas.microsoft.com/office/drawing/2014/main" id="{14AFB321-1B9D-41AF-9686-8C689A3F4B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481374"/>
              <a:ext cx="14192" cy="14096"/>
            </a:xfrm>
            <a:custGeom>
              <a:avLst/>
              <a:gdLst>
                <a:gd name="connsiteX0" fmla="*/ 14192 w 14192"/>
                <a:gd name="connsiteY0" fmla="*/ 7049 h 14096"/>
                <a:gd name="connsiteX1" fmla="*/ 7144 w 14192"/>
                <a:gd name="connsiteY1" fmla="*/ 14097 h 14096"/>
                <a:gd name="connsiteX2" fmla="*/ 0 w 14192"/>
                <a:gd name="connsiteY2" fmla="*/ 7049 h 14096"/>
                <a:gd name="connsiteX3" fmla="*/ 7049 w 14192"/>
                <a:gd name="connsiteY3" fmla="*/ 0 h 14096"/>
                <a:gd name="connsiteX4" fmla="*/ 14192 w 14192"/>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9"/>
                  </a:moveTo>
                  <a:cubicBezTo>
                    <a:pt x="14192" y="10954"/>
                    <a:pt x="11049" y="14097"/>
                    <a:pt x="7144" y="14097"/>
                  </a:cubicBezTo>
                  <a:cubicBezTo>
                    <a:pt x="3239" y="14097"/>
                    <a:pt x="0" y="11049"/>
                    <a:pt x="0" y="7049"/>
                  </a:cubicBezTo>
                  <a:cubicBezTo>
                    <a:pt x="0" y="3048"/>
                    <a:pt x="3143" y="0"/>
                    <a:pt x="7049" y="0"/>
                  </a:cubicBezTo>
                  <a:cubicBezTo>
                    <a:pt x="10954" y="0"/>
                    <a:pt x="14192" y="3143"/>
                    <a:pt x="14192" y="7049"/>
                  </a:cubicBezTo>
                  <a:close/>
                </a:path>
              </a:pathLst>
            </a:custGeom>
            <a:grpFill/>
            <a:ln w="9525" cap="flat">
              <a:noFill/>
              <a:prstDash val="solid"/>
              <a:miter/>
            </a:ln>
          </p:spPr>
          <p:txBody>
            <a:bodyPr rtlCol="0" anchor="ctr"/>
            <a:lstStyle/>
            <a:p>
              <a:endParaRPr lang="en-US"/>
            </a:p>
          </p:txBody>
        </p:sp>
        <p:sp>
          <p:nvSpPr>
            <p:cNvPr id="284" name="Freeform: Shape 283">
              <a:extLst>
                <a:ext uri="{FF2B5EF4-FFF2-40B4-BE49-F238E27FC236}">
                  <a16:creationId xmlns:a16="http://schemas.microsoft.com/office/drawing/2014/main" id="{5C4403F4-D893-4E4C-8DFE-E79AE6A62A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48137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285" name="Freeform: Shape 284">
              <a:extLst>
                <a:ext uri="{FF2B5EF4-FFF2-40B4-BE49-F238E27FC236}">
                  <a16:creationId xmlns:a16="http://schemas.microsoft.com/office/drawing/2014/main" id="{BA894316-677B-4B51-AF19-0D3FAF96A7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86" name="Freeform: Shape 285">
              <a:extLst>
                <a:ext uri="{FF2B5EF4-FFF2-40B4-BE49-F238E27FC236}">
                  <a16:creationId xmlns:a16="http://schemas.microsoft.com/office/drawing/2014/main" id="{07FDE9AD-8F5A-44B0-AC7E-30148150D0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87" name="Freeform: Shape 286">
              <a:extLst>
                <a:ext uri="{FF2B5EF4-FFF2-40B4-BE49-F238E27FC236}">
                  <a16:creationId xmlns:a16="http://schemas.microsoft.com/office/drawing/2014/main" id="{A4D0E6BA-489D-4EA4-994E-225F7D078BC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88" name="Freeform: Shape 287">
              <a:extLst>
                <a:ext uri="{FF2B5EF4-FFF2-40B4-BE49-F238E27FC236}">
                  <a16:creationId xmlns:a16="http://schemas.microsoft.com/office/drawing/2014/main" id="{7EDFBCCB-EC92-4860-BBDB-2EC6355FEE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48137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289" name="Freeform: Shape 288">
              <a:extLst>
                <a:ext uri="{FF2B5EF4-FFF2-40B4-BE49-F238E27FC236}">
                  <a16:creationId xmlns:a16="http://schemas.microsoft.com/office/drawing/2014/main" id="{459DBA8E-2EB0-4C51-A161-2C595B89D4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90" name="Freeform: Shape 289">
              <a:extLst>
                <a:ext uri="{FF2B5EF4-FFF2-40B4-BE49-F238E27FC236}">
                  <a16:creationId xmlns:a16="http://schemas.microsoft.com/office/drawing/2014/main" id="{FB1BA285-9A95-49B7-A098-F38400D92B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54062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291" name="Freeform: Shape 290">
              <a:extLst>
                <a:ext uri="{FF2B5EF4-FFF2-40B4-BE49-F238E27FC236}">
                  <a16:creationId xmlns:a16="http://schemas.microsoft.com/office/drawing/2014/main" id="{D29C405E-90F5-4AB5-8B5F-3CA2F1815A6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540620"/>
              <a:ext cx="14097" cy="14097"/>
            </a:xfrm>
            <a:custGeom>
              <a:avLst/>
              <a:gdLst>
                <a:gd name="connsiteX0" fmla="*/ 14097 w 14097"/>
                <a:gd name="connsiteY0" fmla="*/ 7048 h 14097"/>
                <a:gd name="connsiteX1" fmla="*/ 7049 w 14097"/>
                <a:gd name="connsiteY1" fmla="*/ 14097 h 14097"/>
                <a:gd name="connsiteX2" fmla="*/ 0 w 14097"/>
                <a:gd name="connsiteY2" fmla="*/ 7048 h 14097"/>
                <a:gd name="connsiteX3" fmla="*/ 7049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292" name="Freeform: Shape 291">
              <a:extLst>
                <a:ext uri="{FF2B5EF4-FFF2-40B4-BE49-F238E27FC236}">
                  <a16:creationId xmlns:a16="http://schemas.microsoft.com/office/drawing/2014/main" id="{F7214FFD-3321-412F-9CA5-4BC6E874F9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93" name="Freeform: Shape 292">
              <a:extLst>
                <a:ext uri="{FF2B5EF4-FFF2-40B4-BE49-F238E27FC236}">
                  <a16:creationId xmlns:a16="http://schemas.microsoft.com/office/drawing/2014/main" id="{5F16C3D8-64A1-443D-92A7-EA97518A63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94" name="Freeform: Shape 293">
              <a:extLst>
                <a:ext uri="{FF2B5EF4-FFF2-40B4-BE49-F238E27FC236}">
                  <a16:creationId xmlns:a16="http://schemas.microsoft.com/office/drawing/2014/main" id="{7E4EFAB9-436A-4B6B-A16B-8DA3F614A8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95" name="Freeform: Shape 294">
              <a:extLst>
                <a:ext uri="{FF2B5EF4-FFF2-40B4-BE49-F238E27FC236}">
                  <a16:creationId xmlns:a16="http://schemas.microsoft.com/office/drawing/2014/main" id="{037DDFC3-D7A5-443D-8417-D723296DA7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540620"/>
              <a:ext cx="14097" cy="14097"/>
            </a:xfrm>
            <a:custGeom>
              <a:avLst/>
              <a:gdLst>
                <a:gd name="connsiteX0" fmla="*/ 14097 w 14097"/>
                <a:gd name="connsiteY0" fmla="*/ 7048 h 14097"/>
                <a:gd name="connsiteX1" fmla="*/ 7049 w 14097"/>
                <a:gd name="connsiteY1" fmla="*/ 14097 h 14097"/>
                <a:gd name="connsiteX2" fmla="*/ 0 w 14097"/>
                <a:gd name="connsiteY2" fmla="*/ 7048 h 14097"/>
                <a:gd name="connsiteX3" fmla="*/ 7049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296" name="Freeform: Shape 295">
              <a:extLst>
                <a:ext uri="{FF2B5EF4-FFF2-40B4-BE49-F238E27FC236}">
                  <a16:creationId xmlns:a16="http://schemas.microsoft.com/office/drawing/2014/main" id="{253AC142-F4B4-47E8-BBEE-F7D0F8547F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97" name="Freeform: Shape 296">
              <a:extLst>
                <a:ext uri="{FF2B5EF4-FFF2-40B4-BE49-F238E27FC236}">
                  <a16:creationId xmlns:a16="http://schemas.microsoft.com/office/drawing/2014/main" id="{890AAA82-94E2-41D0-AE92-9C87195CCB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59977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298" name="Freeform: Shape 297">
              <a:extLst>
                <a:ext uri="{FF2B5EF4-FFF2-40B4-BE49-F238E27FC236}">
                  <a16:creationId xmlns:a16="http://schemas.microsoft.com/office/drawing/2014/main" id="{FD33B856-EF4E-40FC-BDA0-9E26203D03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59977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99" name="Freeform: Shape 298">
              <a:extLst>
                <a:ext uri="{FF2B5EF4-FFF2-40B4-BE49-F238E27FC236}">
                  <a16:creationId xmlns:a16="http://schemas.microsoft.com/office/drawing/2014/main" id="{24AEBF58-C8A2-4D00-9AFB-B5012AEA369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00" name="Freeform: Shape 299">
              <a:extLst>
                <a:ext uri="{FF2B5EF4-FFF2-40B4-BE49-F238E27FC236}">
                  <a16:creationId xmlns:a16="http://schemas.microsoft.com/office/drawing/2014/main" id="{21270E55-4211-4529-BDC3-29B80BDF50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01" name="Freeform: Shape 300">
              <a:extLst>
                <a:ext uri="{FF2B5EF4-FFF2-40B4-BE49-F238E27FC236}">
                  <a16:creationId xmlns:a16="http://schemas.microsoft.com/office/drawing/2014/main" id="{16DD7E91-EFBB-4DD7-B30F-4A13C20BED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02" name="Freeform: Shape 301">
              <a:extLst>
                <a:ext uri="{FF2B5EF4-FFF2-40B4-BE49-F238E27FC236}">
                  <a16:creationId xmlns:a16="http://schemas.microsoft.com/office/drawing/2014/main" id="{96260F31-66FB-4E2C-801E-701C2B859AA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599770"/>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03" name="Freeform: Shape 302">
              <a:extLst>
                <a:ext uri="{FF2B5EF4-FFF2-40B4-BE49-F238E27FC236}">
                  <a16:creationId xmlns:a16="http://schemas.microsoft.com/office/drawing/2014/main" id="{B5FEE1C9-3961-4400-AD3E-B5AD93A4748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04" name="Freeform: Shape 303">
              <a:extLst>
                <a:ext uri="{FF2B5EF4-FFF2-40B4-BE49-F238E27FC236}">
                  <a16:creationId xmlns:a16="http://schemas.microsoft.com/office/drawing/2014/main" id="{34E1BE05-269F-4A13-99FE-2A973A0E773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7" y="3659014"/>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305" name="Freeform: Shape 304">
              <a:extLst>
                <a:ext uri="{FF2B5EF4-FFF2-40B4-BE49-F238E27FC236}">
                  <a16:creationId xmlns:a16="http://schemas.microsoft.com/office/drawing/2014/main" id="{2D591FBD-65C6-46C4-AF19-875D652DCF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2" y="3659014"/>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06" name="Freeform: Shape 305">
              <a:extLst>
                <a:ext uri="{FF2B5EF4-FFF2-40B4-BE49-F238E27FC236}">
                  <a16:creationId xmlns:a16="http://schemas.microsoft.com/office/drawing/2014/main" id="{85F7E635-CB45-4346-BBFB-10FF0576AF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2"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07" name="Freeform: Shape 306">
              <a:extLst>
                <a:ext uri="{FF2B5EF4-FFF2-40B4-BE49-F238E27FC236}">
                  <a16:creationId xmlns:a16="http://schemas.microsoft.com/office/drawing/2014/main" id="{3BDAC885-F0B3-4D66-8587-4384652983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08" name="Freeform: Shape 307">
              <a:extLst>
                <a:ext uri="{FF2B5EF4-FFF2-40B4-BE49-F238E27FC236}">
                  <a16:creationId xmlns:a16="http://schemas.microsoft.com/office/drawing/2014/main" id="{3427A7E1-71C9-42CC-9CAF-53642DC4D0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09" name="Freeform: Shape 308">
              <a:extLst>
                <a:ext uri="{FF2B5EF4-FFF2-40B4-BE49-F238E27FC236}">
                  <a16:creationId xmlns:a16="http://schemas.microsoft.com/office/drawing/2014/main" id="{20BF60C4-2E5D-473E-96B6-D22BB8536F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659014"/>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10" name="Freeform: Shape 309">
              <a:extLst>
                <a:ext uri="{FF2B5EF4-FFF2-40B4-BE49-F238E27FC236}">
                  <a16:creationId xmlns:a16="http://schemas.microsoft.com/office/drawing/2014/main" id="{C4703732-1088-4448-ACC0-D8BD901B2C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11" name="Freeform: Shape 310">
              <a:extLst>
                <a:ext uri="{FF2B5EF4-FFF2-40B4-BE49-F238E27FC236}">
                  <a16:creationId xmlns:a16="http://schemas.microsoft.com/office/drawing/2014/main" id="{6777D706-23BF-4962-98D3-D5AE7DF4EC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9" y="3718165"/>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312" name="Freeform: Shape 311">
              <a:extLst>
                <a:ext uri="{FF2B5EF4-FFF2-40B4-BE49-F238E27FC236}">
                  <a16:creationId xmlns:a16="http://schemas.microsoft.com/office/drawing/2014/main" id="{783FF777-4C59-44D0-9441-2B40E0A70E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4" y="371816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13" name="Freeform: Shape 312">
              <a:extLst>
                <a:ext uri="{FF2B5EF4-FFF2-40B4-BE49-F238E27FC236}">
                  <a16:creationId xmlns:a16="http://schemas.microsoft.com/office/drawing/2014/main" id="{2037F33C-65F4-44B6-9CB2-D32D1552C6C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4"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14" name="Freeform: Shape 313">
              <a:extLst>
                <a:ext uri="{FF2B5EF4-FFF2-40B4-BE49-F238E27FC236}">
                  <a16:creationId xmlns:a16="http://schemas.microsoft.com/office/drawing/2014/main" id="{E73BA403-F3FD-4D76-A516-5698375D64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9"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15" name="Freeform: Shape 314">
              <a:extLst>
                <a:ext uri="{FF2B5EF4-FFF2-40B4-BE49-F238E27FC236}">
                  <a16:creationId xmlns:a16="http://schemas.microsoft.com/office/drawing/2014/main" id="{0AF0D29B-415A-4327-A4B4-B5DC8F0AC0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9"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16" name="Freeform: Shape 315">
              <a:extLst>
                <a:ext uri="{FF2B5EF4-FFF2-40B4-BE49-F238E27FC236}">
                  <a16:creationId xmlns:a16="http://schemas.microsoft.com/office/drawing/2014/main" id="{374A9388-F55E-4F94-817D-5BFF0B59E7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718165"/>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17" name="Freeform: Shape 316">
              <a:extLst>
                <a:ext uri="{FF2B5EF4-FFF2-40B4-BE49-F238E27FC236}">
                  <a16:creationId xmlns:a16="http://schemas.microsoft.com/office/drawing/2014/main" id="{30C52183-F223-4E0A-B713-C91589CEB8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5"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18" name="Freeform: Shape 317">
              <a:extLst>
                <a:ext uri="{FF2B5EF4-FFF2-40B4-BE49-F238E27FC236}">
                  <a16:creationId xmlns:a16="http://schemas.microsoft.com/office/drawing/2014/main" id="{A6BEE030-DC6B-4CB1-A01B-95CC825525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40" y="377741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319" name="Freeform: Shape 318">
              <a:extLst>
                <a:ext uri="{FF2B5EF4-FFF2-40B4-BE49-F238E27FC236}">
                  <a16:creationId xmlns:a16="http://schemas.microsoft.com/office/drawing/2014/main" id="{2D41CF67-37BB-443C-85CF-2A05174FD47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5" y="377741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320" name="Freeform: Shape 319">
              <a:extLst>
                <a:ext uri="{FF2B5EF4-FFF2-40B4-BE49-F238E27FC236}">
                  <a16:creationId xmlns:a16="http://schemas.microsoft.com/office/drawing/2014/main" id="{65A449CF-396F-45B8-B268-6824A4E89B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6"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21" name="Freeform: Shape 320">
              <a:extLst>
                <a:ext uri="{FF2B5EF4-FFF2-40B4-BE49-F238E27FC236}">
                  <a16:creationId xmlns:a16="http://schemas.microsoft.com/office/drawing/2014/main" id="{9C20A7EF-7013-4D6C-ADD8-868A931DF2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83"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22" name="Freeform: Shape 321">
              <a:extLst>
                <a:ext uri="{FF2B5EF4-FFF2-40B4-BE49-F238E27FC236}">
                  <a16:creationId xmlns:a16="http://schemas.microsoft.com/office/drawing/2014/main" id="{F787692C-3BA9-4D4D-82F8-E497797AAE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35"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23" name="Freeform: Shape 322">
              <a:extLst>
                <a:ext uri="{FF2B5EF4-FFF2-40B4-BE49-F238E27FC236}">
                  <a16:creationId xmlns:a16="http://schemas.microsoft.com/office/drawing/2014/main" id="{A6D539D6-A55E-40F5-83AC-A773405241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82" y="377741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324" name="Freeform: Shape 323">
              <a:extLst>
                <a:ext uri="{FF2B5EF4-FFF2-40B4-BE49-F238E27FC236}">
                  <a16:creationId xmlns:a16="http://schemas.microsoft.com/office/drawing/2014/main" id="{D4D7922F-CA55-4202-B99F-ED303E7044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31"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25" name="Freeform: Shape 324">
              <a:extLst>
                <a:ext uri="{FF2B5EF4-FFF2-40B4-BE49-F238E27FC236}">
                  <a16:creationId xmlns:a16="http://schemas.microsoft.com/office/drawing/2014/main" id="{4120C846-A602-4B6C-9C07-11D2B0F8A4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481374"/>
              <a:ext cx="14097" cy="14096"/>
            </a:xfrm>
            <a:custGeom>
              <a:avLst/>
              <a:gdLst>
                <a:gd name="connsiteX0" fmla="*/ 14097 w 14097"/>
                <a:gd name="connsiteY0" fmla="*/ 7049 h 14096"/>
                <a:gd name="connsiteX1" fmla="*/ 7049 w 14097"/>
                <a:gd name="connsiteY1" fmla="*/ 14097 h 14096"/>
                <a:gd name="connsiteX2" fmla="*/ 0 w 14097"/>
                <a:gd name="connsiteY2" fmla="*/ 7049 h 14096"/>
                <a:gd name="connsiteX3" fmla="*/ 7049 w 14097"/>
                <a:gd name="connsiteY3" fmla="*/ 0 h 14096"/>
                <a:gd name="connsiteX4" fmla="*/ 14097 w 14097"/>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9"/>
                  </a:moveTo>
                  <a:cubicBezTo>
                    <a:pt x="14097" y="10954"/>
                    <a:pt x="10954" y="14097"/>
                    <a:pt x="7049" y="14097"/>
                  </a:cubicBezTo>
                  <a:cubicBezTo>
                    <a:pt x="3143" y="14097"/>
                    <a:pt x="0" y="10954"/>
                    <a:pt x="0" y="7049"/>
                  </a:cubicBezTo>
                  <a:cubicBezTo>
                    <a:pt x="0" y="3143"/>
                    <a:pt x="3143" y="0"/>
                    <a:pt x="7049"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326" name="Freeform: Shape 325">
              <a:extLst>
                <a:ext uri="{FF2B5EF4-FFF2-40B4-BE49-F238E27FC236}">
                  <a16:creationId xmlns:a16="http://schemas.microsoft.com/office/drawing/2014/main" id="{84B5D527-4684-45F5-84CE-73642492DB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327" name="Freeform: Shape 326">
              <a:extLst>
                <a:ext uri="{FF2B5EF4-FFF2-40B4-BE49-F238E27FC236}">
                  <a16:creationId xmlns:a16="http://schemas.microsoft.com/office/drawing/2014/main" id="{FF31CF21-8169-4D45-A115-9CF8D37189D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481374"/>
              <a:ext cx="14096" cy="14096"/>
            </a:xfrm>
            <a:custGeom>
              <a:avLst/>
              <a:gdLst>
                <a:gd name="connsiteX0" fmla="*/ 14097 w 14096"/>
                <a:gd name="connsiteY0" fmla="*/ 7049 h 14096"/>
                <a:gd name="connsiteX1" fmla="*/ 7049 w 14096"/>
                <a:gd name="connsiteY1" fmla="*/ 14097 h 14096"/>
                <a:gd name="connsiteX2" fmla="*/ 0 w 14096"/>
                <a:gd name="connsiteY2" fmla="*/ 7049 h 14096"/>
                <a:gd name="connsiteX3" fmla="*/ 7049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9" y="14097"/>
                  </a:cubicBezTo>
                  <a:cubicBezTo>
                    <a:pt x="3143" y="14097"/>
                    <a:pt x="0" y="10954"/>
                    <a:pt x="0" y="7049"/>
                  </a:cubicBezTo>
                  <a:cubicBezTo>
                    <a:pt x="0" y="3143"/>
                    <a:pt x="3143" y="0"/>
                    <a:pt x="7049" y="0"/>
                  </a:cubicBezTo>
                  <a:cubicBezTo>
                    <a:pt x="10859" y="0"/>
                    <a:pt x="14097" y="3143"/>
                    <a:pt x="14097" y="7049"/>
                  </a:cubicBezTo>
                  <a:close/>
                </a:path>
              </a:pathLst>
            </a:custGeom>
            <a:grpFill/>
            <a:ln w="9525" cap="flat">
              <a:noFill/>
              <a:prstDash val="solid"/>
              <a:miter/>
            </a:ln>
          </p:spPr>
          <p:txBody>
            <a:bodyPr rtlCol="0" anchor="ctr"/>
            <a:lstStyle/>
            <a:p>
              <a:endParaRPr lang="en-US"/>
            </a:p>
          </p:txBody>
        </p:sp>
        <p:sp>
          <p:nvSpPr>
            <p:cNvPr id="328" name="Freeform: Shape 327">
              <a:extLst>
                <a:ext uri="{FF2B5EF4-FFF2-40B4-BE49-F238E27FC236}">
                  <a16:creationId xmlns:a16="http://schemas.microsoft.com/office/drawing/2014/main" id="{DA8762B9-9CD8-4676-93F5-6C9358A940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329" name="Freeform: Shape 328">
              <a:extLst>
                <a:ext uri="{FF2B5EF4-FFF2-40B4-BE49-F238E27FC236}">
                  <a16:creationId xmlns:a16="http://schemas.microsoft.com/office/drawing/2014/main" id="{A183E80A-70D1-4F52-A92D-D396648CCB7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858" y="0"/>
                    <a:pt x="14097" y="3143"/>
                    <a:pt x="14097" y="7049"/>
                  </a:cubicBezTo>
                  <a:close/>
                </a:path>
              </a:pathLst>
            </a:custGeom>
            <a:grpFill/>
            <a:ln w="9525" cap="flat">
              <a:noFill/>
              <a:prstDash val="solid"/>
              <a:miter/>
            </a:ln>
          </p:spPr>
          <p:txBody>
            <a:bodyPr rtlCol="0" anchor="ctr"/>
            <a:lstStyle/>
            <a:p>
              <a:endParaRPr lang="en-US"/>
            </a:p>
          </p:txBody>
        </p:sp>
        <p:sp>
          <p:nvSpPr>
            <p:cNvPr id="330" name="Freeform: Shape 329">
              <a:extLst>
                <a:ext uri="{FF2B5EF4-FFF2-40B4-BE49-F238E27FC236}">
                  <a16:creationId xmlns:a16="http://schemas.microsoft.com/office/drawing/2014/main" id="{83FBB0F7-E17E-4890-9B66-3625BA1468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481373"/>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331" name="Freeform: Shape 330">
              <a:extLst>
                <a:ext uri="{FF2B5EF4-FFF2-40B4-BE49-F238E27FC236}">
                  <a16:creationId xmlns:a16="http://schemas.microsoft.com/office/drawing/2014/main" id="{708E7BF1-2D4D-44AB-A5CC-0ED91B8462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540622"/>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32" name="Freeform: Shape 331">
              <a:extLst>
                <a:ext uri="{FF2B5EF4-FFF2-40B4-BE49-F238E27FC236}">
                  <a16:creationId xmlns:a16="http://schemas.microsoft.com/office/drawing/2014/main" id="{4B468C4E-6F63-4172-AE1F-8965744DBC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54062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33" name="Freeform: Shape 332">
              <a:extLst>
                <a:ext uri="{FF2B5EF4-FFF2-40B4-BE49-F238E27FC236}">
                  <a16:creationId xmlns:a16="http://schemas.microsoft.com/office/drawing/2014/main" id="{974C7149-F567-4D55-8F48-511DCF3A81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540626"/>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334" name="Freeform: Shape 333">
              <a:extLst>
                <a:ext uri="{FF2B5EF4-FFF2-40B4-BE49-F238E27FC236}">
                  <a16:creationId xmlns:a16="http://schemas.microsoft.com/office/drawing/2014/main" id="{54A551FA-7E10-4D28-9A10-B9A06C0780E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54062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35" name="Freeform: Shape 334">
              <a:extLst>
                <a:ext uri="{FF2B5EF4-FFF2-40B4-BE49-F238E27FC236}">
                  <a16:creationId xmlns:a16="http://schemas.microsoft.com/office/drawing/2014/main" id="{1D04F3C0-CE2C-4B8D-A5BD-0E994FD8D97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54063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336" name="Freeform: Shape 335">
              <a:extLst>
                <a:ext uri="{FF2B5EF4-FFF2-40B4-BE49-F238E27FC236}">
                  <a16:creationId xmlns:a16="http://schemas.microsoft.com/office/drawing/2014/main" id="{D2EA9230-DD52-48A9-B268-56744EA506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540631"/>
              <a:ext cx="14096" cy="14097"/>
            </a:xfrm>
            <a:custGeom>
              <a:avLst/>
              <a:gdLst>
                <a:gd name="connsiteX0" fmla="*/ 14097 w 14096"/>
                <a:gd name="connsiteY0" fmla="*/ 7048 h 14097"/>
                <a:gd name="connsiteX1" fmla="*/ 7048 w 14096"/>
                <a:gd name="connsiteY1" fmla="*/ 14097 h 14097"/>
                <a:gd name="connsiteX2" fmla="*/ 0 w 14096"/>
                <a:gd name="connsiteY2" fmla="*/ 7048 h 14097"/>
                <a:gd name="connsiteX3" fmla="*/ 7048 w 14096"/>
                <a:gd name="connsiteY3" fmla="*/ 0 h 14097"/>
                <a:gd name="connsiteX4" fmla="*/ 14097 w 14096"/>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8"/>
                  </a:moveTo>
                  <a:cubicBezTo>
                    <a:pt x="14097" y="10941"/>
                    <a:pt x="10941" y="14097"/>
                    <a:pt x="7048" y="14097"/>
                  </a:cubicBezTo>
                  <a:cubicBezTo>
                    <a:pt x="3156" y="14097"/>
                    <a:pt x="0" y="10941"/>
                    <a:pt x="0" y="7048"/>
                  </a:cubicBezTo>
                  <a:cubicBezTo>
                    <a:pt x="0" y="3156"/>
                    <a:pt x="3156" y="0"/>
                    <a:pt x="7048"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337" name="Freeform: Shape 336">
              <a:extLst>
                <a:ext uri="{FF2B5EF4-FFF2-40B4-BE49-F238E27FC236}">
                  <a16:creationId xmlns:a16="http://schemas.microsoft.com/office/drawing/2014/main" id="{043A05F5-A8CF-4D01-AF12-95D1ECAE460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599781"/>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38" name="Freeform: Shape 337">
              <a:extLst>
                <a:ext uri="{FF2B5EF4-FFF2-40B4-BE49-F238E27FC236}">
                  <a16:creationId xmlns:a16="http://schemas.microsoft.com/office/drawing/2014/main" id="{1F47C6BC-BD1A-4291-B018-05E5A72E4B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599781"/>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39" name="Freeform: Shape 338">
              <a:extLst>
                <a:ext uri="{FF2B5EF4-FFF2-40B4-BE49-F238E27FC236}">
                  <a16:creationId xmlns:a16="http://schemas.microsoft.com/office/drawing/2014/main" id="{E5B89844-FD17-4048-A3F5-35E390C6EF7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599781"/>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340" name="Freeform: Shape 339">
              <a:extLst>
                <a:ext uri="{FF2B5EF4-FFF2-40B4-BE49-F238E27FC236}">
                  <a16:creationId xmlns:a16="http://schemas.microsoft.com/office/drawing/2014/main" id="{B5593F34-8B0E-4D34-9781-B594E2F5D7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599781"/>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41" name="Freeform: Shape 340">
              <a:extLst>
                <a:ext uri="{FF2B5EF4-FFF2-40B4-BE49-F238E27FC236}">
                  <a16:creationId xmlns:a16="http://schemas.microsoft.com/office/drawing/2014/main" id="{4428E4BB-2263-4D19-8254-C9B54B8565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59978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342" name="Freeform: Shape 341">
              <a:extLst>
                <a:ext uri="{FF2B5EF4-FFF2-40B4-BE49-F238E27FC236}">
                  <a16:creationId xmlns:a16="http://schemas.microsoft.com/office/drawing/2014/main" id="{2366216E-6EA2-4872-8370-C5EC22520F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599782"/>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43" name="Freeform: Shape 342">
              <a:extLst>
                <a:ext uri="{FF2B5EF4-FFF2-40B4-BE49-F238E27FC236}">
                  <a16:creationId xmlns:a16="http://schemas.microsoft.com/office/drawing/2014/main" id="{D66F8E3F-BF33-4F99-A1F0-EB5885BF2C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659026"/>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44" name="Freeform: Shape 343">
              <a:extLst>
                <a:ext uri="{FF2B5EF4-FFF2-40B4-BE49-F238E27FC236}">
                  <a16:creationId xmlns:a16="http://schemas.microsoft.com/office/drawing/2014/main" id="{EB506747-ED9D-43EA-BD67-DF7971849E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45" name="Freeform: Shape 344">
              <a:extLst>
                <a:ext uri="{FF2B5EF4-FFF2-40B4-BE49-F238E27FC236}">
                  <a16:creationId xmlns:a16="http://schemas.microsoft.com/office/drawing/2014/main" id="{AC803CE8-FFF7-40EA-AF62-102724C3247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659026"/>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346" name="Freeform: Shape 345">
              <a:extLst>
                <a:ext uri="{FF2B5EF4-FFF2-40B4-BE49-F238E27FC236}">
                  <a16:creationId xmlns:a16="http://schemas.microsoft.com/office/drawing/2014/main" id="{7EF6FFCA-06CC-4395-AEB0-425719A42D8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47" name="Freeform: Shape 346">
              <a:extLst>
                <a:ext uri="{FF2B5EF4-FFF2-40B4-BE49-F238E27FC236}">
                  <a16:creationId xmlns:a16="http://schemas.microsoft.com/office/drawing/2014/main" id="{0D95F285-AAC0-4F32-8665-2677878BD3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348" name="Freeform: Shape 347">
              <a:extLst>
                <a:ext uri="{FF2B5EF4-FFF2-40B4-BE49-F238E27FC236}">
                  <a16:creationId xmlns:a16="http://schemas.microsoft.com/office/drawing/2014/main" id="{8DFCCA2E-BF12-4D26-A5A4-A03387546A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49" name="Freeform: Shape 348">
              <a:extLst>
                <a:ext uri="{FF2B5EF4-FFF2-40B4-BE49-F238E27FC236}">
                  <a16:creationId xmlns:a16="http://schemas.microsoft.com/office/drawing/2014/main" id="{2ABEAC60-6AC3-4D6A-95F9-2E79F6BE00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718177"/>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50" name="Freeform: Shape 349">
              <a:extLst>
                <a:ext uri="{FF2B5EF4-FFF2-40B4-BE49-F238E27FC236}">
                  <a16:creationId xmlns:a16="http://schemas.microsoft.com/office/drawing/2014/main" id="{FA6015B7-49FE-4729-B2F4-585F0F305F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71817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51" name="Freeform: Shape 350">
              <a:extLst>
                <a:ext uri="{FF2B5EF4-FFF2-40B4-BE49-F238E27FC236}">
                  <a16:creationId xmlns:a16="http://schemas.microsoft.com/office/drawing/2014/main" id="{D611DEB1-76FE-4625-9449-88E52D15F43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718177"/>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352" name="Freeform: Shape 351">
              <a:extLst>
                <a:ext uri="{FF2B5EF4-FFF2-40B4-BE49-F238E27FC236}">
                  <a16:creationId xmlns:a16="http://schemas.microsoft.com/office/drawing/2014/main" id="{97F031C1-1AA7-4CA7-ADD3-E0577626E1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71817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53" name="Freeform: Shape 352">
              <a:extLst>
                <a:ext uri="{FF2B5EF4-FFF2-40B4-BE49-F238E27FC236}">
                  <a16:creationId xmlns:a16="http://schemas.microsoft.com/office/drawing/2014/main" id="{96F5D0CB-22E6-4536-8403-F42527F31F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718172"/>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354" name="Freeform: Shape 353">
              <a:extLst>
                <a:ext uri="{FF2B5EF4-FFF2-40B4-BE49-F238E27FC236}">
                  <a16:creationId xmlns:a16="http://schemas.microsoft.com/office/drawing/2014/main" id="{A32718AB-7401-4F66-9C77-E06C3CF7CD8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71817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55" name="Freeform: Shape 354">
              <a:extLst>
                <a:ext uri="{FF2B5EF4-FFF2-40B4-BE49-F238E27FC236}">
                  <a16:creationId xmlns:a16="http://schemas.microsoft.com/office/drawing/2014/main" id="{85B6B5F1-D1E4-45A3-8117-348D02D2A3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2" y="3777419"/>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56" name="Freeform: Shape 355">
              <a:extLst>
                <a:ext uri="{FF2B5EF4-FFF2-40B4-BE49-F238E27FC236}">
                  <a16:creationId xmlns:a16="http://schemas.microsoft.com/office/drawing/2014/main" id="{534869FD-184C-42DB-B9DA-293DB67E5E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2" y="3777419"/>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57" name="Freeform: Shape 356">
              <a:extLst>
                <a:ext uri="{FF2B5EF4-FFF2-40B4-BE49-F238E27FC236}">
                  <a16:creationId xmlns:a16="http://schemas.microsoft.com/office/drawing/2014/main" id="{A781504F-CAFD-4201-B288-8B4A809B43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8" y="3777419"/>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a:p>
          </p:txBody>
        </p:sp>
        <p:sp>
          <p:nvSpPr>
            <p:cNvPr id="358" name="Freeform: Shape 357">
              <a:extLst>
                <a:ext uri="{FF2B5EF4-FFF2-40B4-BE49-F238E27FC236}">
                  <a16:creationId xmlns:a16="http://schemas.microsoft.com/office/drawing/2014/main" id="{D9FC8348-2BA6-4631-8AA7-D63CD898C5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4" y="3777383"/>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59" name="Freeform: Shape 358">
              <a:extLst>
                <a:ext uri="{FF2B5EF4-FFF2-40B4-BE49-F238E27FC236}">
                  <a16:creationId xmlns:a16="http://schemas.microsoft.com/office/drawing/2014/main" id="{C1AF95A2-64EA-45E2-A43B-1EBD569109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87" y="3777429"/>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a:p>
          </p:txBody>
        </p:sp>
        <p:sp>
          <p:nvSpPr>
            <p:cNvPr id="360" name="Freeform: Shape 359">
              <a:extLst>
                <a:ext uri="{FF2B5EF4-FFF2-40B4-BE49-F238E27FC236}">
                  <a16:creationId xmlns:a16="http://schemas.microsoft.com/office/drawing/2014/main" id="{CFC80050-240D-434A-BFCB-DE4DA4FAFB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24" y="377742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41"/>
                    <a:pt x="10941" y="14097"/>
                    <a:pt x="7048" y="14097"/>
                  </a:cubicBezTo>
                  <a:cubicBezTo>
                    <a:pt x="3156" y="14097"/>
                    <a:pt x="0" y="10941"/>
                    <a:pt x="0" y="7048"/>
                  </a:cubicBezTo>
                  <a:cubicBezTo>
                    <a:pt x="0" y="3156"/>
                    <a:pt x="3156" y="0"/>
                    <a:pt x="7048" y="0"/>
                  </a:cubicBezTo>
                  <a:cubicBezTo>
                    <a:pt x="10941" y="0"/>
                    <a:pt x="14097" y="3156"/>
                    <a:pt x="14097" y="7048"/>
                  </a:cubicBezTo>
                  <a:close/>
                </a:path>
              </a:pathLst>
            </a:custGeom>
            <a:grpFill/>
            <a:ln w="9525" cap="flat">
              <a:noFill/>
              <a:prstDash val="solid"/>
              <a:miter/>
            </a:ln>
          </p:spPr>
          <p:txBody>
            <a:bodyPr rtlCol="0" anchor="ctr"/>
            <a:lstStyle/>
            <a:p>
              <a:endParaRPr lang="en-US" dirty="0"/>
            </a:p>
          </p:txBody>
        </p:sp>
      </p:grpSp>
      <p:sp>
        <p:nvSpPr>
          <p:cNvPr id="3" name="内容占位符 2">
            <a:extLst>
              <a:ext uri="{FF2B5EF4-FFF2-40B4-BE49-F238E27FC236}">
                <a16:creationId xmlns:a16="http://schemas.microsoft.com/office/drawing/2014/main" id="{3F84A92D-C0CA-9A43-A884-789DA62CFD97}"/>
              </a:ext>
            </a:extLst>
          </p:cNvPr>
          <p:cNvSpPr>
            <a:spLocks noGrp="1"/>
          </p:cNvSpPr>
          <p:nvPr>
            <p:ph idx="1"/>
          </p:nvPr>
        </p:nvSpPr>
        <p:spPr>
          <a:xfrm>
            <a:off x="6477270" y="1130846"/>
            <a:ext cx="4974771" cy="4351338"/>
          </a:xfrm>
        </p:spPr>
        <p:txBody>
          <a:bodyPr>
            <a:normAutofit/>
          </a:bodyPr>
          <a:lstStyle/>
          <a:p>
            <a:pPr>
              <a:lnSpc>
                <a:spcPct val="100000"/>
              </a:lnSpc>
            </a:pPr>
            <a:r>
              <a:rPr kumimoji="1" lang="en-US" altLang="zh-CN" sz="2400" dirty="0"/>
              <a:t>The main focus of our lesson is to teach a classical Chinese meal.</a:t>
            </a:r>
          </a:p>
          <a:p>
            <a:pPr>
              <a:lnSpc>
                <a:spcPct val="100000"/>
              </a:lnSpc>
            </a:pPr>
            <a:r>
              <a:rPr kumimoji="1" lang="en-US" altLang="zh-CN" sz="2400" dirty="0"/>
              <a:t>-Beijing Bean Sauce Fried Noodles</a:t>
            </a:r>
            <a:r>
              <a:rPr kumimoji="1" lang="zh-CN" altLang="en-US" sz="2400" dirty="0"/>
              <a:t>（炸酱面）</a:t>
            </a:r>
          </a:p>
          <a:p>
            <a:pPr>
              <a:lnSpc>
                <a:spcPct val="100000"/>
              </a:lnSpc>
            </a:pPr>
            <a:r>
              <a:rPr kumimoji="1" lang="en-US" altLang="zh-CN" sz="2400" dirty="0"/>
              <a:t>-Spicy and sour chicken feet</a:t>
            </a:r>
            <a:r>
              <a:rPr kumimoji="1" lang="zh-CN" altLang="en-US" sz="2400" dirty="0"/>
              <a:t>（酸辣鸡爪）</a:t>
            </a:r>
            <a:endParaRPr kumimoji="1" lang="en-US" altLang="zh-CN" sz="2400" dirty="0"/>
          </a:p>
          <a:p>
            <a:pPr>
              <a:lnSpc>
                <a:spcPct val="100000"/>
              </a:lnSpc>
            </a:pPr>
            <a:r>
              <a:rPr kumimoji="1" lang="en-US" altLang="zh-CN" sz="2400" dirty="0"/>
              <a:t>-</a:t>
            </a:r>
            <a:r>
              <a:rPr kumimoji="1" lang="en-US" altLang="zh-CN" sz="2400" dirty="0" err="1"/>
              <a:t>Mapo</a:t>
            </a:r>
            <a:r>
              <a:rPr kumimoji="1" lang="en-US" altLang="zh-CN" sz="2400" dirty="0"/>
              <a:t> Tofu</a:t>
            </a:r>
            <a:r>
              <a:rPr kumimoji="1" lang="zh-CN" altLang="en-US" sz="2400" dirty="0"/>
              <a:t>（麻婆豆腐）</a:t>
            </a:r>
            <a:r>
              <a:rPr kumimoji="1" lang="en-US" altLang="zh-CN" sz="2400" dirty="0"/>
              <a:t>is part of Sichuan cuisine.</a:t>
            </a:r>
          </a:p>
          <a:p>
            <a:pPr>
              <a:lnSpc>
                <a:spcPct val="100000"/>
              </a:lnSpc>
            </a:pPr>
            <a:endParaRPr kumimoji="1" lang="zh-CN" altLang="en-US" sz="2400" dirty="0"/>
          </a:p>
        </p:txBody>
      </p:sp>
    </p:spTree>
    <p:extLst>
      <p:ext uri="{BB962C8B-B14F-4D97-AF65-F5344CB8AC3E}">
        <p14:creationId xmlns:p14="http://schemas.microsoft.com/office/powerpoint/2010/main" val="32642493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5A0118C5-4F8D-4CF4-BADD-53FEACC6C4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Freeform: Shape 9">
            <a:extLst>
              <a:ext uri="{FF2B5EF4-FFF2-40B4-BE49-F238E27FC236}">
                <a16:creationId xmlns:a16="http://schemas.microsoft.com/office/drawing/2014/main" id="{F98F79A4-A6C7-4101-B1E9-27E05CB7CF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3871489" cy="4096327"/>
          </a:xfrm>
          <a:custGeom>
            <a:avLst/>
            <a:gdLst>
              <a:gd name="connsiteX0" fmla="*/ 2292284 w 3871489"/>
              <a:gd name="connsiteY0" fmla="*/ 0 h 4096327"/>
              <a:gd name="connsiteX1" fmla="*/ 3500914 w 3871489"/>
              <a:gd name="connsiteY1" fmla="*/ 0 h 4096327"/>
              <a:gd name="connsiteX2" fmla="*/ 3542229 w 3871489"/>
              <a:gd name="connsiteY2" fmla="*/ 68006 h 4096327"/>
              <a:gd name="connsiteX3" fmla="*/ 3871489 w 3871489"/>
              <a:gd name="connsiteY3" fmla="*/ 1368323 h 4096327"/>
              <a:gd name="connsiteX4" fmla="*/ 1143485 w 3871489"/>
              <a:gd name="connsiteY4" fmla="*/ 4096327 h 4096327"/>
              <a:gd name="connsiteX5" fmla="*/ 81633 w 3871489"/>
              <a:gd name="connsiteY5" fmla="*/ 3881944 h 4096327"/>
              <a:gd name="connsiteX6" fmla="*/ 0 w 3871489"/>
              <a:gd name="connsiteY6" fmla="*/ 3842618 h 4096327"/>
              <a:gd name="connsiteX7" fmla="*/ 0 w 3871489"/>
              <a:gd name="connsiteY7" fmla="*/ 2741475 h 4096327"/>
              <a:gd name="connsiteX8" fmla="*/ 6615 w 3871489"/>
              <a:gd name="connsiteY8" fmla="*/ 2747487 h 4096327"/>
              <a:gd name="connsiteX9" fmla="*/ 1143485 w 3871489"/>
              <a:gd name="connsiteY9" fmla="*/ 3155655 h 4096327"/>
              <a:gd name="connsiteX10" fmla="*/ 2930817 w 3871489"/>
              <a:gd name="connsiteY10" fmla="*/ 1368323 h 4096327"/>
              <a:gd name="connsiteX11" fmla="*/ 2407287 w 3871489"/>
              <a:gd name="connsiteY11" fmla="*/ 104524 h 4096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71489" h="4096327">
                <a:moveTo>
                  <a:pt x="2292284" y="0"/>
                </a:moveTo>
                <a:lnTo>
                  <a:pt x="3500914" y="0"/>
                </a:lnTo>
                <a:lnTo>
                  <a:pt x="3542229" y="68006"/>
                </a:lnTo>
                <a:cubicBezTo>
                  <a:pt x="3752213" y="454545"/>
                  <a:pt x="3871489" y="897507"/>
                  <a:pt x="3871489" y="1368323"/>
                </a:cubicBezTo>
                <a:cubicBezTo>
                  <a:pt x="3871489" y="2874936"/>
                  <a:pt x="2650098" y="4096327"/>
                  <a:pt x="1143485" y="4096327"/>
                </a:cubicBezTo>
                <a:cubicBezTo>
                  <a:pt x="766832" y="4096327"/>
                  <a:pt x="408006" y="4019990"/>
                  <a:pt x="81633" y="3881944"/>
                </a:cubicBezTo>
                <a:lnTo>
                  <a:pt x="0" y="3842618"/>
                </a:lnTo>
                <a:lnTo>
                  <a:pt x="0" y="2741475"/>
                </a:lnTo>
                <a:lnTo>
                  <a:pt x="6615" y="2747487"/>
                </a:lnTo>
                <a:cubicBezTo>
                  <a:pt x="315579" y="3002472"/>
                  <a:pt x="711663" y="3155655"/>
                  <a:pt x="1143485" y="3155655"/>
                </a:cubicBezTo>
                <a:cubicBezTo>
                  <a:pt x="2130515" y="3155655"/>
                  <a:pt x="2930817" y="2355353"/>
                  <a:pt x="2930817" y="1368323"/>
                </a:cubicBezTo>
                <a:cubicBezTo>
                  <a:pt x="2930817" y="874812"/>
                  <a:pt x="2730741" y="427979"/>
                  <a:pt x="2407287" y="104524"/>
                </a:cubicBezTo>
                <a:close/>
              </a:path>
            </a:pathLst>
          </a:cu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accent1"/>
              </a:solidFill>
            </a:endParaRPr>
          </a:p>
        </p:txBody>
      </p:sp>
      <p:sp>
        <p:nvSpPr>
          <p:cNvPr id="12" name="Freeform: Shape 11">
            <a:extLst>
              <a:ext uri="{FF2B5EF4-FFF2-40B4-BE49-F238E27FC236}">
                <a16:creationId xmlns:a16="http://schemas.microsoft.com/office/drawing/2014/main" id="{31CE7A08-2184-4B99-ABC0-B40CD1D3F2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871489" cy="4096327"/>
          </a:xfrm>
          <a:custGeom>
            <a:avLst/>
            <a:gdLst>
              <a:gd name="connsiteX0" fmla="*/ 2292284 w 3871489"/>
              <a:gd name="connsiteY0" fmla="*/ 0 h 4096327"/>
              <a:gd name="connsiteX1" fmla="*/ 3500914 w 3871489"/>
              <a:gd name="connsiteY1" fmla="*/ 0 h 4096327"/>
              <a:gd name="connsiteX2" fmla="*/ 3542229 w 3871489"/>
              <a:gd name="connsiteY2" fmla="*/ 68006 h 4096327"/>
              <a:gd name="connsiteX3" fmla="*/ 3871489 w 3871489"/>
              <a:gd name="connsiteY3" fmla="*/ 1368323 h 4096327"/>
              <a:gd name="connsiteX4" fmla="*/ 1143485 w 3871489"/>
              <a:gd name="connsiteY4" fmla="*/ 4096327 h 4096327"/>
              <a:gd name="connsiteX5" fmla="*/ 81633 w 3871489"/>
              <a:gd name="connsiteY5" fmla="*/ 3881944 h 4096327"/>
              <a:gd name="connsiteX6" fmla="*/ 0 w 3871489"/>
              <a:gd name="connsiteY6" fmla="*/ 3842618 h 4096327"/>
              <a:gd name="connsiteX7" fmla="*/ 0 w 3871489"/>
              <a:gd name="connsiteY7" fmla="*/ 2741475 h 4096327"/>
              <a:gd name="connsiteX8" fmla="*/ 6615 w 3871489"/>
              <a:gd name="connsiteY8" fmla="*/ 2747487 h 4096327"/>
              <a:gd name="connsiteX9" fmla="*/ 1143485 w 3871489"/>
              <a:gd name="connsiteY9" fmla="*/ 3155655 h 4096327"/>
              <a:gd name="connsiteX10" fmla="*/ 2930817 w 3871489"/>
              <a:gd name="connsiteY10" fmla="*/ 1368323 h 4096327"/>
              <a:gd name="connsiteX11" fmla="*/ 2407287 w 3871489"/>
              <a:gd name="connsiteY11" fmla="*/ 104524 h 4096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71489" h="4096327">
                <a:moveTo>
                  <a:pt x="2292284" y="0"/>
                </a:moveTo>
                <a:lnTo>
                  <a:pt x="3500914" y="0"/>
                </a:lnTo>
                <a:lnTo>
                  <a:pt x="3542229" y="68006"/>
                </a:lnTo>
                <a:cubicBezTo>
                  <a:pt x="3752213" y="454545"/>
                  <a:pt x="3871489" y="897507"/>
                  <a:pt x="3871489" y="1368323"/>
                </a:cubicBezTo>
                <a:cubicBezTo>
                  <a:pt x="3871489" y="2874936"/>
                  <a:pt x="2650098" y="4096327"/>
                  <a:pt x="1143485" y="4096327"/>
                </a:cubicBezTo>
                <a:cubicBezTo>
                  <a:pt x="766832" y="4096327"/>
                  <a:pt x="408006" y="4019990"/>
                  <a:pt x="81633" y="3881944"/>
                </a:cubicBezTo>
                <a:lnTo>
                  <a:pt x="0" y="3842618"/>
                </a:lnTo>
                <a:lnTo>
                  <a:pt x="0" y="2741475"/>
                </a:lnTo>
                <a:lnTo>
                  <a:pt x="6615" y="2747487"/>
                </a:lnTo>
                <a:cubicBezTo>
                  <a:pt x="315579" y="3002472"/>
                  <a:pt x="711663" y="3155655"/>
                  <a:pt x="1143485" y="3155655"/>
                </a:cubicBezTo>
                <a:cubicBezTo>
                  <a:pt x="2130515" y="3155655"/>
                  <a:pt x="2930817" y="2355353"/>
                  <a:pt x="2930817" y="1368323"/>
                </a:cubicBezTo>
                <a:cubicBezTo>
                  <a:pt x="2930817" y="874812"/>
                  <a:pt x="2730741" y="427979"/>
                  <a:pt x="2407287" y="104524"/>
                </a:cubicBezTo>
                <a:close/>
              </a:path>
            </a:pathLst>
          </a:custGeom>
          <a:solidFill>
            <a:schemeClr val="accent1">
              <a:alpha val="2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accent1"/>
              </a:solidFill>
            </a:endParaRPr>
          </a:p>
        </p:txBody>
      </p:sp>
      <p:sp>
        <p:nvSpPr>
          <p:cNvPr id="2" name="标题 1">
            <a:extLst>
              <a:ext uri="{FF2B5EF4-FFF2-40B4-BE49-F238E27FC236}">
                <a16:creationId xmlns:a16="http://schemas.microsoft.com/office/drawing/2014/main" id="{3562DD50-9ED1-484A-9D65-337A8558B2DA}"/>
              </a:ext>
            </a:extLst>
          </p:cNvPr>
          <p:cNvSpPr>
            <a:spLocks noGrp="1"/>
          </p:cNvSpPr>
          <p:nvPr>
            <p:ph type="title"/>
          </p:nvPr>
        </p:nvSpPr>
        <p:spPr>
          <a:xfrm>
            <a:off x="1102368" y="3306515"/>
            <a:ext cx="3826286" cy="3215373"/>
          </a:xfrm>
        </p:spPr>
        <p:txBody>
          <a:bodyPr>
            <a:normAutofit/>
          </a:bodyPr>
          <a:lstStyle/>
          <a:p>
            <a:pPr algn="ctr"/>
            <a:r>
              <a:rPr kumimoji="1" lang="en-US" altLang="zh-CN" dirty="0"/>
              <a:t>Learning Outcomes</a:t>
            </a:r>
            <a:endParaRPr kumimoji="1" lang="zh-CN" altLang="en-US"/>
          </a:p>
        </p:txBody>
      </p:sp>
      <p:sp>
        <p:nvSpPr>
          <p:cNvPr id="14" name="Freeform: Shape 13">
            <a:extLst>
              <a:ext uri="{FF2B5EF4-FFF2-40B4-BE49-F238E27FC236}">
                <a16:creationId xmlns:a16="http://schemas.microsoft.com/office/drawing/2014/main" id="{79AFCB35-9C04-4524-A0B1-57FF6865D0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479558"/>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7963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283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7963"/>
                </a:lnTo>
                <a:lnTo>
                  <a:pt x="1613277" y="39017"/>
                </a:lnTo>
                <a:lnTo>
                  <a:pt x="1374516" y="277779"/>
                </a:lnTo>
                <a:lnTo>
                  <a:pt x="1135754" y="39017"/>
                </a:lnTo>
                <a:lnTo>
                  <a:pt x="896745" y="277779"/>
                </a:lnTo>
                <a:lnTo>
                  <a:pt x="657984" y="39017"/>
                </a:lnTo>
                <a:lnTo>
                  <a:pt x="419222" y="277779"/>
                </a:lnTo>
                <a:lnTo>
                  <a:pt x="180458" y="39017"/>
                </a:lnTo>
                <a:lnTo>
                  <a:pt x="0" y="219283"/>
                </a:lnTo>
                <a:lnTo>
                  <a:pt x="0" y="180458"/>
                </a:lnTo>
                <a:close/>
              </a:path>
            </a:pathLst>
          </a:custGeom>
          <a:solidFill>
            <a:schemeClr val="tx1"/>
          </a:solidFill>
          <a:ln w="9525" cap="flat">
            <a:noFill/>
            <a:prstDash val="solid"/>
            <a:miter/>
          </a:ln>
        </p:spPr>
        <p:txBody>
          <a:bodyPr wrap="square" rtlCol="0" anchor="ctr">
            <a:noAutofit/>
          </a:bodyPr>
          <a:lstStyle/>
          <a:p>
            <a:endParaRPr lang="en-US"/>
          </a:p>
        </p:txBody>
      </p:sp>
      <p:sp>
        <p:nvSpPr>
          <p:cNvPr id="16" name="Freeform: Shape 15">
            <a:extLst>
              <a:ext uri="{FF2B5EF4-FFF2-40B4-BE49-F238E27FC236}">
                <a16:creationId xmlns:a16="http://schemas.microsoft.com/office/drawing/2014/main" id="{D11AD2AD-0BA0-4DD3-8EEA-84686A0E71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919293"/>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8208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475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8208"/>
                </a:lnTo>
                <a:lnTo>
                  <a:pt x="1613277" y="39017"/>
                </a:lnTo>
                <a:lnTo>
                  <a:pt x="1374516" y="277779"/>
                </a:lnTo>
                <a:lnTo>
                  <a:pt x="1135754" y="39017"/>
                </a:lnTo>
                <a:lnTo>
                  <a:pt x="896745" y="277779"/>
                </a:lnTo>
                <a:lnTo>
                  <a:pt x="657984" y="39017"/>
                </a:lnTo>
                <a:lnTo>
                  <a:pt x="419222" y="277779"/>
                </a:lnTo>
                <a:lnTo>
                  <a:pt x="180458" y="39017"/>
                </a:lnTo>
                <a:lnTo>
                  <a:pt x="0" y="219475"/>
                </a:lnTo>
                <a:lnTo>
                  <a:pt x="0" y="180458"/>
                </a:lnTo>
                <a:close/>
              </a:path>
            </a:pathLst>
          </a:custGeom>
          <a:solidFill>
            <a:schemeClr val="tx1"/>
          </a:solidFill>
          <a:ln w="9525" cap="flat">
            <a:noFill/>
            <a:prstDash val="solid"/>
            <a:miter/>
          </a:ln>
        </p:spPr>
        <p:txBody>
          <a:bodyPr wrap="square" rtlCol="0" anchor="ctr">
            <a:noAutofit/>
          </a:bodyPr>
          <a:lstStyle/>
          <a:p>
            <a:endParaRPr lang="en-US"/>
          </a:p>
        </p:txBody>
      </p:sp>
      <p:sp>
        <p:nvSpPr>
          <p:cNvPr id="18" name="Freeform: Shape 17">
            <a:extLst>
              <a:ext uri="{FF2B5EF4-FFF2-40B4-BE49-F238E27FC236}">
                <a16:creationId xmlns:a16="http://schemas.microsoft.com/office/drawing/2014/main" id="{9E5C5460-229E-46C8-A712-CC31798542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500654" y="4275786"/>
            <a:ext cx="2691346" cy="2582214"/>
          </a:xfrm>
          <a:custGeom>
            <a:avLst/>
            <a:gdLst>
              <a:gd name="connsiteX0" fmla="*/ 2473947 w 3432581"/>
              <a:gd name="connsiteY0" fmla="*/ 0 h 3293393"/>
              <a:gd name="connsiteX1" fmla="*/ 3209623 w 3432581"/>
              <a:gd name="connsiteY1" fmla="*/ 111224 h 3293393"/>
              <a:gd name="connsiteX2" fmla="*/ 3432581 w 3432581"/>
              <a:gd name="connsiteY2" fmla="*/ 192828 h 3293393"/>
              <a:gd name="connsiteX3" fmla="*/ 3432581 w 3432581"/>
              <a:gd name="connsiteY3" fmla="*/ 3293393 h 3293393"/>
              <a:gd name="connsiteX4" fmla="*/ 141884 w 3432581"/>
              <a:gd name="connsiteY4" fmla="*/ 3293393 h 3293393"/>
              <a:gd name="connsiteX5" fmla="*/ 111224 w 3432581"/>
              <a:gd name="connsiteY5" fmla="*/ 3209623 h 3293393"/>
              <a:gd name="connsiteX6" fmla="*/ 0 w 3432581"/>
              <a:gd name="connsiteY6" fmla="*/ 2473947 h 3293393"/>
              <a:gd name="connsiteX7" fmla="*/ 2473947 w 3432581"/>
              <a:gd name="connsiteY7" fmla="*/ 0 h 3293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32581" h="3293393">
                <a:moveTo>
                  <a:pt x="2473947" y="0"/>
                </a:moveTo>
                <a:cubicBezTo>
                  <a:pt x="2730133" y="0"/>
                  <a:pt x="2977223" y="38940"/>
                  <a:pt x="3209623" y="111224"/>
                </a:cubicBezTo>
                <a:lnTo>
                  <a:pt x="3432581" y="192828"/>
                </a:lnTo>
                <a:lnTo>
                  <a:pt x="3432581" y="3293393"/>
                </a:lnTo>
                <a:lnTo>
                  <a:pt x="141884" y="3293393"/>
                </a:lnTo>
                <a:lnTo>
                  <a:pt x="111224" y="3209623"/>
                </a:lnTo>
                <a:cubicBezTo>
                  <a:pt x="38940" y="2977224"/>
                  <a:pt x="0" y="2730133"/>
                  <a:pt x="0" y="2473947"/>
                </a:cubicBezTo>
                <a:cubicBezTo>
                  <a:pt x="0" y="1107624"/>
                  <a:pt x="1107624" y="0"/>
                  <a:pt x="2473947" y="0"/>
                </a:cubicBezTo>
                <a:close/>
              </a:path>
            </a:pathLst>
          </a:cu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0" name="Freeform: Shape 19">
            <a:extLst>
              <a:ext uri="{FF2B5EF4-FFF2-40B4-BE49-F238E27FC236}">
                <a16:creationId xmlns:a16="http://schemas.microsoft.com/office/drawing/2014/main" id="{2552FC29-9118-466F-940E-80C84EFDF0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500654" y="4275786"/>
            <a:ext cx="2691346" cy="2582214"/>
          </a:xfrm>
          <a:custGeom>
            <a:avLst/>
            <a:gdLst>
              <a:gd name="connsiteX0" fmla="*/ 2473947 w 3432581"/>
              <a:gd name="connsiteY0" fmla="*/ 0 h 3293393"/>
              <a:gd name="connsiteX1" fmla="*/ 3209623 w 3432581"/>
              <a:gd name="connsiteY1" fmla="*/ 111224 h 3293393"/>
              <a:gd name="connsiteX2" fmla="*/ 3432581 w 3432581"/>
              <a:gd name="connsiteY2" fmla="*/ 192828 h 3293393"/>
              <a:gd name="connsiteX3" fmla="*/ 3432581 w 3432581"/>
              <a:gd name="connsiteY3" fmla="*/ 3293393 h 3293393"/>
              <a:gd name="connsiteX4" fmla="*/ 141884 w 3432581"/>
              <a:gd name="connsiteY4" fmla="*/ 3293393 h 3293393"/>
              <a:gd name="connsiteX5" fmla="*/ 111224 w 3432581"/>
              <a:gd name="connsiteY5" fmla="*/ 3209623 h 3293393"/>
              <a:gd name="connsiteX6" fmla="*/ 0 w 3432581"/>
              <a:gd name="connsiteY6" fmla="*/ 2473947 h 3293393"/>
              <a:gd name="connsiteX7" fmla="*/ 2473947 w 3432581"/>
              <a:gd name="connsiteY7" fmla="*/ 0 h 3293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32581" h="3293393">
                <a:moveTo>
                  <a:pt x="2473947" y="0"/>
                </a:moveTo>
                <a:cubicBezTo>
                  <a:pt x="2730133" y="0"/>
                  <a:pt x="2977223" y="38940"/>
                  <a:pt x="3209623" y="111224"/>
                </a:cubicBezTo>
                <a:lnTo>
                  <a:pt x="3432581" y="192828"/>
                </a:lnTo>
                <a:lnTo>
                  <a:pt x="3432581" y="3293393"/>
                </a:lnTo>
                <a:lnTo>
                  <a:pt x="141884" y="3293393"/>
                </a:lnTo>
                <a:lnTo>
                  <a:pt x="111224" y="3209623"/>
                </a:lnTo>
                <a:cubicBezTo>
                  <a:pt x="38940" y="2977224"/>
                  <a:pt x="0" y="2730133"/>
                  <a:pt x="0" y="2473947"/>
                </a:cubicBezTo>
                <a:cubicBezTo>
                  <a:pt x="0" y="1107624"/>
                  <a:pt x="1107624" y="0"/>
                  <a:pt x="2473947" y="0"/>
                </a:cubicBezTo>
                <a:close/>
              </a:path>
            </a:pathLst>
          </a:custGeom>
          <a:solidFill>
            <a:schemeClr val="accent3">
              <a:alpha val="2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8" name="内容占位符 2">
            <a:extLst>
              <a:ext uri="{FF2B5EF4-FFF2-40B4-BE49-F238E27FC236}">
                <a16:creationId xmlns:a16="http://schemas.microsoft.com/office/drawing/2014/main" id="{81E7FB1C-C589-4F47-85D8-4787290C17FC}"/>
              </a:ext>
            </a:extLst>
          </p:cNvPr>
          <p:cNvSpPr>
            <a:spLocks noGrp="1"/>
          </p:cNvSpPr>
          <p:nvPr>
            <p:ph idx="1"/>
          </p:nvPr>
        </p:nvSpPr>
        <p:spPr>
          <a:xfrm>
            <a:off x="5211448" y="706508"/>
            <a:ext cx="5217173" cy="4351338"/>
          </a:xfrm>
        </p:spPr>
        <p:txBody>
          <a:bodyPr>
            <a:normAutofit/>
          </a:bodyPr>
          <a:lstStyle/>
          <a:p>
            <a:pPr>
              <a:lnSpc>
                <a:spcPct val="100000"/>
              </a:lnSpc>
            </a:pPr>
            <a:r>
              <a:rPr kumimoji="1" lang="en-US" altLang="zh-CN" sz="2400" dirty="0"/>
              <a:t>By the end of this course, students should be able to:</a:t>
            </a:r>
          </a:p>
          <a:p>
            <a:pPr>
              <a:lnSpc>
                <a:spcPct val="100000"/>
              </a:lnSpc>
            </a:pPr>
            <a:r>
              <a:rPr kumimoji="1" lang="en-US" altLang="zh-CN" sz="2400" dirty="0"/>
              <a:t>Remember the order of each step</a:t>
            </a:r>
          </a:p>
          <a:p>
            <a:pPr>
              <a:lnSpc>
                <a:spcPct val="100000"/>
              </a:lnSpc>
            </a:pPr>
            <a:r>
              <a:rPr kumimoji="1" lang="en-US" altLang="zh-CN" sz="2400" dirty="0"/>
              <a:t>Know the spices needed for each dish</a:t>
            </a:r>
          </a:p>
          <a:p>
            <a:pPr>
              <a:lnSpc>
                <a:spcPct val="100000"/>
              </a:lnSpc>
            </a:pPr>
            <a:r>
              <a:rPr kumimoji="1" lang="en-US" altLang="zh-CN" sz="2400" dirty="0"/>
              <a:t>Know the amount of spices to use</a:t>
            </a:r>
          </a:p>
          <a:p>
            <a:pPr>
              <a:lnSpc>
                <a:spcPct val="100000"/>
              </a:lnSpc>
            </a:pPr>
            <a:r>
              <a:rPr kumimoji="1" lang="en-US" altLang="zh-CN" sz="2400" dirty="0"/>
              <a:t>Able to try three dishes on their own</a:t>
            </a:r>
            <a:endParaRPr kumimoji="1" lang="zh-CN" altLang="en-US" sz="2400" dirty="0"/>
          </a:p>
        </p:txBody>
      </p:sp>
      <p:grpSp>
        <p:nvGrpSpPr>
          <p:cNvPr id="22" name="Graphic 185">
            <a:extLst>
              <a:ext uri="{FF2B5EF4-FFF2-40B4-BE49-F238E27FC236}">
                <a16:creationId xmlns:a16="http://schemas.microsoft.com/office/drawing/2014/main" id="{0C156BF8-7FF7-440F-BE2B-417DFFE8BFA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428634" y="5987064"/>
            <a:ext cx="1054466" cy="469689"/>
            <a:chOff x="9841624" y="4115729"/>
            <a:chExt cx="602169" cy="268223"/>
          </a:xfrm>
          <a:solidFill>
            <a:schemeClr val="tx1"/>
          </a:solidFill>
        </p:grpSpPr>
        <p:sp>
          <p:nvSpPr>
            <p:cNvPr id="29" name="Freeform: Shape 22">
              <a:extLst>
                <a:ext uri="{FF2B5EF4-FFF2-40B4-BE49-F238E27FC236}">
                  <a16:creationId xmlns:a16="http://schemas.microsoft.com/office/drawing/2014/main" id="{B7067280-C3E7-4DF6-A345-B9FEF6EF8D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A78365A8-666B-4417-9D3C-554E6E6B2C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E71CAAFA-0A31-4308-AB9F-B1C84ABDF9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96AB1D25-144D-4BB4-A45C-60B8A094F4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069F0FB4-779A-48FC-AC33-784F177C92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1993721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8" name="Graphic 185">
            <a:extLst>
              <a:ext uri="{FF2B5EF4-FFF2-40B4-BE49-F238E27FC236}">
                <a16:creationId xmlns:a16="http://schemas.microsoft.com/office/drawing/2014/main" id="{8A351602-3772-4279-B0D3-A523F6F6EAB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999576" y="5987064"/>
            <a:ext cx="1054466" cy="469689"/>
            <a:chOff x="9841624" y="4115729"/>
            <a:chExt cx="602169" cy="268223"/>
          </a:xfrm>
          <a:solidFill>
            <a:schemeClr val="tx1"/>
          </a:solidFill>
        </p:grpSpPr>
        <p:sp>
          <p:nvSpPr>
            <p:cNvPr id="9" name="Freeform: Shape 8">
              <a:extLst>
                <a:ext uri="{FF2B5EF4-FFF2-40B4-BE49-F238E27FC236}">
                  <a16:creationId xmlns:a16="http://schemas.microsoft.com/office/drawing/2014/main" id="{A5AAAA75-5FFB-4C07-AD4A-3146773E6C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1479895E-3847-44BB-8404-28F14219FB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50E02F68-8149-4236-8D9F-6B550F78B93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956FCAAB-F073-4561-A484-42C7DD10DC2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6CF8DB94-87A3-43E9-9BBB-301CFF0FB0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15" name="Oval 14">
            <a:extLst>
              <a:ext uri="{FF2B5EF4-FFF2-40B4-BE49-F238E27FC236}">
                <a16:creationId xmlns:a16="http://schemas.microsoft.com/office/drawing/2014/main" id="{7D6BF779-0B8C-4CC2-9268-9506AD0C53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0736" y="652894"/>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useBgFill="1">
        <p:nvSpPr>
          <p:cNvPr id="17" name="Rectangle 16">
            <a:extLst>
              <a:ext uri="{FF2B5EF4-FFF2-40B4-BE49-F238E27FC236}">
                <a16:creationId xmlns:a16="http://schemas.microsoft.com/office/drawing/2014/main" id="{3A397E3E-B90C-4D82-BAAA-36F7AC6A45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Shape 18">
            <a:extLst>
              <a:ext uri="{FF2B5EF4-FFF2-40B4-BE49-F238E27FC236}">
                <a16:creationId xmlns:a16="http://schemas.microsoft.com/office/drawing/2014/main" id="{8CF5E676-CA04-4CED-9F1E-5026ED66E6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2833068" cy="2997599"/>
          </a:xfrm>
          <a:custGeom>
            <a:avLst/>
            <a:gdLst>
              <a:gd name="connsiteX0" fmla="*/ 2292284 w 3871489"/>
              <a:gd name="connsiteY0" fmla="*/ 0 h 4096327"/>
              <a:gd name="connsiteX1" fmla="*/ 3500914 w 3871489"/>
              <a:gd name="connsiteY1" fmla="*/ 0 h 4096327"/>
              <a:gd name="connsiteX2" fmla="*/ 3542229 w 3871489"/>
              <a:gd name="connsiteY2" fmla="*/ 68006 h 4096327"/>
              <a:gd name="connsiteX3" fmla="*/ 3871489 w 3871489"/>
              <a:gd name="connsiteY3" fmla="*/ 1368323 h 4096327"/>
              <a:gd name="connsiteX4" fmla="*/ 1143485 w 3871489"/>
              <a:gd name="connsiteY4" fmla="*/ 4096327 h 4096327"/>
              <a:gd name="connsiteX5" fmla="*/ 81633 w 3871489"/>
              <a:gd name="connsiteY5" fmla="*/ 3881944 h 4096327"/>
              <a:gd name="connsiteX6" fmla="*/ 0 w 3871489"/>
              <a:gd name="connsiteY6" fmla="*/ 3842618 h 4096327"/>
              <a:gd name="connsiteX7" fmla="*/ 0 w 3871489"/>
              <a:gd name="connsiteY7" fmla="*/ 2741475 h 4096327"/>
              <a:gd name="connsiteX8" fmla="*/ 6615 w 3871489"/>
              <a:gd name="connsiteY8" fmla="*/ 2747487 h 4096327"/>
              <a:gd name="connsiteX9" fmla="*/ 1143485 w 3871489"/>
              <a:gd name="connsiteY9" fmla="*/ 3155655 h 4096327"/>
              <a:gd name="connsiteX10" fmla="*/ 2930817 w 3871489"/>
              <a:gd name="connsiteY10" fmla="*/ 1368323 h 4096327"/>
              <a:gd name="connsiteX11" fmla="*/ 2407287 w 3871489"/>
              <a:gd name="connsiteY11" fmla="*/ 104524 h 4096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71489" h="4096327">
                <a:moveTo>
                  <a:pt x="2292284" y="0"/>
                </a:moveTo>
                <a:lnTo>
                  <a:pt x="3500914" y="0"/>
                </a:lnTo>
                <a:lnTo>
                  <a:pt x="3542229" y="68006"/>
                </a:lnTo>
                <a:cubicBezTo>
                  <a:pt x="3752213" y="454545"/>
                  <a:pt x="3871489" y="897507"/>
                  <a:pt x="3871489" y="1368323"/>
                </a:cubicBezTo>
                <a:cubicBezTo>
                  <a:pt x="3871489" y="2874936"/>
                  <a:pt x="2650098" y="4096327"/>
                  <a:pt x="1143485" y="4096327"/>
                </a:cubicBezTo>
                <a:cubicBezTo>
                  <a:pt x="766832" y="4096327"/>
                  <a:pt x="408006" y="4019990"/>
                  <a:pt x="81633" y="3881944"/>
                </a:cubicBezTo>
                <a:lnTo>
                  <a:pt x="0" y="3842618"/>
                </a:lnTo>
                <a:lnTo>
                  <a:pt x="0" y="2741475"/>
                </a:lnTo>
                <a:lnTo>
                  <a:pt x="6615" y="2747487"/>
                </a:lnTo>
                <a:cubicBezTo>
                  <a:pt x="315579" y="3002472"/>
                  <a:pt x="711663" y="3155655"/>
                  <a:pt x="1143485" y="3155655"/>
                </a:cubicBezTo>
                <a:cubicBezTo>
                  <a:pt x="2130515" y="3155655"/>
                  <a:pt x="2930817" y="2355353"/>
                  <a:pt x="2930817" y="1368323"/>
                </a:cubicBezTo>
                <a:cubicBezTo>
                  <a:pt x="2930817" y="874812"/>
                  <a:pt x="2730741" y="427979"/>
                  <a:pt x="2407287" y="104524"/>
                </a:cubicBezTo>
                <a:close/>
              </a:path>
            </a:pathLst>
          </a:cu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accent1"/>
              </a:solidFill>
            </a:endParaRPr>
          </a:p>
        </p:txBody>
      </p:sp>
      <p:sp>
        <p:nvSpPr>
          <p:cNvPr id="21" name="Freeform: Shape 20">
            <a:extLst>
              <a:ext uri="{FF2B5EF4-FFF2-40B4-BE49-F238E27FC236}">
                <a16:creationId xmlns:a16="http://schemas.microsoft.com/office/drawing/2014/main" id="{AFD1189F-9598-4281-8056-2845388D4D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833068" cy="2997599"/>
          </a:xfrm>
          <a:custGeom>
            <a:avLst/>
            <a:gdLst>
              <a:gd name="connsiteX0" fmla="*/ 2292284 w 3871489"/>
              <a:gd name="connsiteY0" fmla="*/ 0 h 4096327"/>
              <a:gd name="connsiteX1" fmla="*/ 3500914 w 3871489"/>
              <a:gd name="connsiteY1" fmla="*/ 0 h 4096327"/>
              <a:gd name="connsiteX2" fmla="*/ 3542229 w 3871489"/>
              <a:gd name="connsiteY2" fmla="*/ 68006 h 4096327"/>
              <a:gd name="connsiteX3" fmla="*/ 3871489 w 3871489"/>
              <a:gd name="connsiteY3" fmla="*/ 1368323 h 4096327"/>
              <a:gd name="connsiteX4" fmla="*/ 1143485 w 3871489"/>
              <a:gd name="connsiteY4" fmla="*/ 4096327 h 4096327"/>
              <a:gd name="connsiteX5" fmla="*/ 81633 w 3871489"/>
              <a:gd name="connsiteY5" fmla="*/ 3881944 h 4096327"/>
              <a:gd name="connsiteX6" fmla="*/ 0 w 3871489"/>
              <a:gd name="connsiteY6" fmla="*/ 3842618 h 4096327"/>
              <a:gd name="connsiteX7" fmla="*/ 0 w 3871489"/>
              <a:gd name="connsiteY7" fmla="*/ 2741475 h 4096327"/>
              <a:gd name="connsiteX8" fmla="*/ 6615 w 3871489"/>
              <a:gd name="connsiteY8" fmla="*/ 2747487 h 4096327"/>
              <a:gd name="connsiteX9" fmla="*/ 1143485 w 3871489"/>
              <a:gd name="connsiteY9" fmla="*/ 3155655 h 4096327"/>
              <a:gd name="connsiteX10" fmla="*/ 2930817 w 3871489"/>
              <a:gd name="connsiteY10" fmla="*/ 1368323 h 4096327"/>
              <a:gd name="connsiteX11" fmla="*/ 2407287 w 3871489"/>
              <a:gd name="connsiteY11" fmla="*/ 104524 h 4096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71489" h="4096327">
                <a:moveTo>
                  <a:pt x="2292284" y="0"/>
                </a:moveTo>
                <a:lnTo>
                  <a:pt x="3500914" y="0"/>
                </a:lnTo>
                <a:lnTo>
                  <a:pt x="3542229" y="68006"/>
                </a:lnTo>
                <a:cubicBezTo>
                  <a:pt x="3752213" y="454545"/>
                  <a:pt x="3871489" y="897507"/>
                  <a:pt x="3871489" y="1368323"/>
                </a:cubicBezTo>
                <a:cubicBezTo>
                  <a:pt x="3871489" y="2874936"/>
                  <a:pt x="2650098" y="4096327"/>
                  <a:pt x="1143485" y="4096327"/>
                </a:cubicBezTo>
                <a:cubicBezTo>
                  <a:pt x="766832" y="4096327"/>
                  <a:pt x="408006" y="4019990"/>
                  <a:pt x="81633" y="3881944"/>
                </a:cubicBezTo>
                <a:lnTo>
                  <a:pt x="0" y="3842618"/>
                </a:lnTo>
                <a:lnTo>
                  <a:pt x="0" y="2741475"/>
                </a:lnTo>
                <a:lnTo>
                  <a:pt x="6615" y="2747487"/>
                </a:lnTo>
                <a:cubicBezTo>
                  <a:pt x="315579" y="3002472"/>
                  <a:pt x="711663" y="3155655"/>
                  <a:pt x="1143485" y="3155655"/>
                </a:cubicBezTo>
                <a:cubicBezTo>
                  <a:pt x="2130515" y="3155655"/>
                  <a:pt x="2930817" y="2355353"/>
                  <a:pt x="2930817" y="1368323"/>
                </a:cubicBezTo>
                <a:cubicBezTo>
                  <a:pt x="2930817" y="874812"/>
                  <a:pt x="2730741" y="427979"/>
                  <a:pt x="2407287" y="104524"/>
                </a:cubicBezTo>
                <a:close/>
              </a:path>
            </a:pathLst>
          </a:custGeom>
          <a:solidFill>
            <a:schemeClr val="accent3">
              <a:alpha val="2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accent1"/>
              </a:solidFill>
            </a:endParaRPr>
          </a:p>
        </p:txBody>
      </p:sp>
      <p:sp>
        <p:nvSpPr>
          <p:cNvPr id="23" name="Freeform: Shape 22">
            <a:extLst>
              <a:ext uri="{FF2B5EF4-FFF2-40B4-BE49-F238E27FC236}">
                <a16:creationId xmlns:a16="http://schemas.microsoft.com/office/drawing/2014/main" id="{583E04E1-D74F-4ED6-972C-035F4FEC4B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59419" y="3564607"/>
            <a:ext cx="3432581" cy="3293393"/>
          </a:xfrm>
          <a:custGeom>
            <a:avLst/>
            <a:gdLst>
              <a:gd name="connsiteX0" fmla="*/ 2473947 w 3432581"/>
              <a:gd name="connsiteY0" fmla="*/ 0 h 3293393"/>
              <a:gd name="connsiteX1" fmla="*/ 3209623 w 3432581"/>
              <a:gd name="connsiteY1" fmla="*/ 111224 h 3293393"/>
              <a:gd name="connsiteX2" fmla="*/ 3432581 w 3432581"/>
              <a:gd name="connsiteY2" fmla="*/ 192828 h 3293393"/>
              <a:gd name="connsiteX3" fmla="*/ 3432581 w 3432581"/>
              <a:gd name="connsiteY3" fmla="*/ 3293393 h 3293393"/>
              <a:gd name="connsiteX4" fmla="*/ 141884 w 3432581"/>
              <a:gd name="connsiteY4" fmla="*/ 3293393 h 3293393"/>
              <a:gd name="connsiteX5" fmla="*/ 111224 w 3432581"/>
              <a:gd name="connsiteY5" fmla="*/ 3209623 h 3293393"/>
              <a:gd name="connsiteX6" fmla="*/ 0 w 3432581"/>
              <a:gd name="connsiteY6" fmla="*/ 2473947 h 3293393"/>
              <a:gd name="connsiteX7" fmla="*/ 2473947 w 3432581"/>
              <a:gd name="connsiteY7" fmla="*/ 0 h 3293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32581" h="3293393">
                <a:moveTo>
                  <a:pt x="2473947" y="0"/>
                </a:moveTo>
                <a:cubicBezTo>
                  <a:pt x="2730133" y="0"/>
                  <a:pt x="2977223" y="38940"/>
                  <a:pt x="3209623" y="111224"/>
                </a:cubicBezTo>
                <a:lnTo>
                  <a:pt x="3432581" y="192828"/>
                </a:lnTo>
                <a:lnTo>
                  <a:pt x="3432581" y="3293393"/>
                </a:lnTo>
                <a:lnTo>
                  <a:pt x="141884" y="3293393"/>
                </a:lnTo>
                <a:lnTo>
                  <a:pt x="111224" y="3209623"/>
                </a:lnTo>
                <a:cubicBezTo>
                  <a:pt x="38940" y="2977224"/>
                  <a:pt x="0" y="2730133"/>
                  <a:pt x="0" y="2473947"/>
                </a:cubicBezTo>
                <a:cubicBezTo>
                  <a:pt x="0" y="1107624"/>
                  <a:pt x="1107624" y="0"/>
                  <a:pt x="2473947" y="0"/>
                </a:cubicBezTo>
                <a:close/>
              </a:path>
            </a:pathLst>
          </a:cu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5" name="Freeform: Shape 24">
            <a:extLst>
              <a:ext uri="{FF2B5EF4-FFF2-40B4-BE49-F238E27FC236}">
                <a16:creationId xmlns:a16="http://schemas.microsoft.com/office/drawing/2014/main" id="{A2B5CBEA-F125-49B6-8335-227C325B11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59419" y="3564607"/>
            <a:ext cx="3432581" cy="3293393"/>
          </a:xfrm>
          <a:custGeom>
            <a:avLst/>
            <a:gdLst>
              <a:gd name="connsiteX0" fmla="*/ 2473947 w 3432581"/>
              <a:gd name="connsiteY0" fmla="*/ 0 h 3293393"/>
              <a:gd name="connsiteX1" fmla="*/ 3209623 w 3432581"/>
              <a:gd name="connsiteY1" fmla="*/ 111224 h 3293393"/>
              <a:gd name="connsiteX2" fmla="*/ 3432581 w 3432581"/>
              <a:gd name="connsiteY2" fmla="*/ 192828 h 3293393"/>
              <a:gd name="connsiteX3" fmla="*/ 3432581 w 3432581"/>
              <a:gd name="connsiteY3" fmla="*/ 3293393 h 3293393"/>
              <a:gd name="connsiteX4" fmla="*/ 141884 w 3432581"/>
              <a:gd name="connsiteY4" fmla="*/ 3293393 h 3293393"/>
              <a:gd name="connsiteX5" fmla="*/ 111224 w 3432581"/>
              <a:gd name="connsiteY5" fmla="*/ 3209623 h 3293393"/>
              <a:gd name="connsiteX6" fmla="*/ 0 w 3432581"/>
              <a:gd name="connsiteY6" fmla="*/ 2473947 h 3293393"/>
              <a:gd name="connsiteX7" fmla="*/ 2473947 w 3432581"/>
              <a:gd name="connsiteY7" fmla="*/ 0 h 3293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32581" h="3293393">
                <a:moveTo>
                  <a:pt x="2473947" y="0"/>
                </a:moveTo>
                <a:cubicBezTo>
                  <a:pt x="2730133" y="0"/>
                  <a:pt x="2977223" y="38940"/>
                  <a:pt x="3209623" y="111224"/>
                </a:cubicBezTo>
                <a:lnTo>
                  <a:pt x="3432581" y="192828"/>
                </a:lnTo>
                <a:lnTo>
                  <a:pt x="3432581" y="3293393"/>
                </a:lnTo>
                <a:lnTo>
                  <a:pt x="141884" y="3293393"/>
                </a:lnTo>
                <a:lnTo>
                  <a:pt x="111224" y="3209623"/>
                </a:lnTo>
                <a:cubicBezTo>
                  <a:pt x="38940" y="2977224"/>
                  <a:pt x="0" y="2730133"/>
                  <a:pt x="0" y="2473947"/>
                </a:cubicBezTo>
                <a:cubicBezTo>
                  <a:pt x="0" y="1107624"/>
                  <a:pt x="1107624" y="0"/>
                  <a:pt x="2473947" y="0"/>
                </a:cubicBezTo>
                <a:close/>
              </a:path>
            </a:pathLst>
          </a:custGeom>
          <a:solidFill>
            <a:schemeClr val="accent1">
              <a:alpha val="2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7" name="Rectangle 26">
            <a:extLst>
              <a:ext uri="{FF2B5EF4-FFF2-40B4-BE49-F238E27FC236}">
                <a16:creationId xmlns:a16="http://schemas.microsoft.com/office/drawing/2014/main" id="{E51A97D9-C694-4307-818B-0C5BBF4136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721053" y="819446"/>
            <a:ext cx="6964685" cy="5402463"/>
          </a:xfrm>
          <a:prstGeom prst="rect">
            <a:avLst/>
          </a:prstGeom>
          <a:solidFill>
            <a:srgbClr val="FFFFFF"/>
          </a:solid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2C1D3151-5F97-4860-B56C-C98BD62CC2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721053" y="819446"/>
            <a:ext cx="6964685" cy="5402463"/>
          </a:xfrm>
          <a:prstGeom prst="rect">
            <a:avLst/>
          </a:prstGeom>
          <a:solidFill>
            <a:schemeClr val="accent3">
              <a:alpha val="2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31" name="Rectangle 30">
            <a:extLst>
              <a:ext uri="{FF2B5EF4-FFF2-40B4-BE49-F238E27FC236}">
                <a16:creationId xmlns:a16="http://schemas.microsoft.com/office/drawing/2014/main" id="{8DE96824-E506-4448-8704-5EC7BF7BC5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613658" y="727769"/>
            <a:ext cx="6964685" cy="5402463"/>
          </a:xfrm>
          <a:prstGeom prst="rect">
            <a:avLst/>
          </a:prstGeom>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标题 1">
            <a:extLst>
              <a:ext uri="{FF2B5EF4-FFF2-40B4-BE49-F238E27FC236}">
                <a16:creationId xmlns:a16="http://schemas.microsoft.com/office/drawing/2014/main" id="{A9DD863F-A0DA-2D46-9FF1-D77D03C0429D}"/>
              </a:ext>
            </a:extLst>
          </p:cNvPr>
          <p:cNvSpPr>
            <a:spLocks noGrp="1"/>
          </p:cNvSpPr>
          <p:nvPr>
            <p:ph type="title"/>
          </p:nvPr>
        </p:nvSpPr>
        <p:spPr>
          <a:xfrm>
            <a:off x="2886765" y="1610112"/>
            <a:ext cx="6418471" cy="2577893"/>
          </a:xfrm>
        </p:spPr>
        <p:txBody>
          <a:bodyPr vert="horz" lIns="91440" tIns="45720" rIns="91440" bIns="45720" rtlCol="0" anchor="b">
            <a:normAutofit/>
          </a:bodyPr>
          <a:lstStyle/>
          <a:p>
            <a:pPr algn="ctr">
              <a:lnSpc>
                <a:spcPct val="90000"/>
              </a:lnSpc>
            </a:pPr>
            <a:r>
              <a:rPr kumimoji="1" lang="en-US" altLang="zh-CN" sz="4200" b="1" kern="1200" cap="all" spc="1500" baseline="0" dirty="0">
                <a:solidFill>
                  <a:schemeClr val="tx1"/>
                </a:solidFill>
                <a:latin typeface="+mj-lt"/>
                <a:ea typeface="Source Sans Pro SemiBold" panose="020B0603030403020204" pitchFamily="34" charset="0"/>
                <a:cs typeface="+mj-cs"/>
              </a:rPr>
              <a:t>Beijing Fried Bean Sauce Noodle</a:t>
            </a:r>
            <a:r>
              <a:rPr kumimoji="1" lang="zh-CN" altLang="en-US" sz="4200" b="1" kern="1200" cap="all" spc="1500" baseline="0" dirty="0">
                <a:solidFill>
                  <a:schemeClr val="tx1"/>
                </a:solidFill>
                <a:latin typeface="+mj-lt"/>
                <a:ea typeface="Source Sans Pro SemiBold" panose="020B0603030403020204" pitchFamily="34" charset="0"/>
                <a:cs typeface="+mj-cs"/>
              </a:rPr>
              <a:t>（北京炸酱面）</a:t>
            </a:r>
            <a:endParaRPr kumimoji="1" lang="en-US" altLang="zh-CN" sz="4200" b="1" kern="1200" cap="all" spc="1500" baseline="0" dirty="0">
              <a:solidFill>
                <a:schemeClr val="tx1"/>
              </a:solidFill>
              <a:latin typeface="+mj-lt"/>
              <a:ea typeface="Source Sans Pro SemiBold" panose="020B0603030403020204" pitchFamily="34" charset="0"/>
              <a:cs typeface="+mj-cs"/>
            </a:endParaRPr>
          </a:p>
        </p:txBody>
      </p:sp>
      <p:sp>
        <p:nvSpPr>
          <p:cNvPr id="33" name="Freeform: Shape 32">
            <a:extLst>
              <a:ext uri="{FF2B5EF4-FFF2-40B4-BE49-F238E27FC236}">
                <a16:creationId xmlns:a16="http://schemas.microsoft.com/office/drawing/2014/main" id="{E16C8D8F-10E9-4498-ABDB-0F923F8B68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27769"/>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7963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283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7963"/>
                </a:lnTo>
                <a:lnTo>
                  <a:pt x="1613277" y="39017"/>
                </a:lnTo>
                <a:lnTo>
                  <a:pt x="1374516" y="277779"/>
                </a:lnTo>
                <a:lnTo>
                  <a:pt x="1135754" y="39017"/>
                </a:lnTo>
                <a:lnTo>
                  <a:pt x="896745" y="277779"/>
                </a:lnTo>
                <a:lnTo>
                  <a:pt x="657984" y="39017"/>
                </a:lnTo>
                <a:lnTo>
                  <a:pt x="419222" y="277779"/>
                </a:lnTo>
                <a:lnTo>
                  <a:pt x="180458" y="39017"/>
                </a:lnTo>
                <a:lnTo>
                  <a:pt x="0" y="219283"/>
                </a:lnTo>
                <a:lnTo>
                  <a:pt x="0" y="180458"/>
                </a:lnTo>
                <a:close/>
              </a:path>
            </a:pathLst>
          </a:custGeom>
          <a:solidFill>
            <a:schemeClr val="tx1"/>
          </a:solidFill>
          <a:ln w="9525" cap="flat">
            <a:noFill/>
            <a:prstDash val="solid"/>
            <a:miter/>
          </a:ln>
        </p:spPr>
        <p:txBody>
          <a:bodyPr wrap="square" rtlCol="0" anchor="ctr">
            <a:noAutofit/>
          </a:bodyPr>
          <a:lstStyle/>
          <a:p>
            <a:endParaRPr lang="en-US"/>
          </a:p>
        </p:txBody>
      </p:sp>
      <p:sp>
        <p:nvSpPr>
          <p:cNvPr id="35" name="Freeform: Shape 34">
            <a:extLst>
              <a:ext uri="{FF2B5EF4-FFF2-40B4-BE49-F238E27FC236}">
                <a16:creationId xmlns:a16="http://schemas.microsoft.com/office/drawing/2014/main" id="{6E8A2566-F83F-4EC9-83A9-338A70FB6B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27769"/>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7963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283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7963"/>
                </a:lnTo>
                <a:lnTo>
                  <a:pt x="1613277" y="39017"/>
                </a:lnTo>
                <a:lnTo>
                  <a:pt x="1374516" y="277779"/>
                </a:lnTo>
                <a:lnTo>
                  <a:pt x="1135754" y="39017"/>
                </a:lnTo>
                <a:lnTo>
                  <a:pt x="896745" y="277779"/>
                </a:lnTo>
                <a:lnTo>
                  <a:pt x="657984" y="39017"/>
                </a:lnTo>
                <a:lnTo>
                  <a:pt x="419222" y="277779"/>
                </a:lnTo>
                <a:lnTo>
                  <a:pt x="180458" y="39017"/>
                </a:lnTo>
                <a:lnTo>
                  <a:pt x="0" y="219283"/>
                </a:lnTo>
                <a:lnTo>
                  <a:pt x="0" y="180458"/>
                </a:lnTo>
                <a:close/>
              </a:path>
            </a:pathLst>
          </a:custGeom>
          <a:solidFill>
            <a:schemeClr val="accent3">
              <a:alpha val="20000"/>
            </a:schemeClr>
          </a:solidFill>
          <a:ln w="9525" cap="flat">
            <a:noFill/>
            <a:prstDash val="solid"/>
            <a:miter/>
          </a:ln>
        </p:spPr>
        <p:txBody>
          <a:bodyPr wrap="square" rtlCol="0" anchor="ctr">
            <a:noAutofit/>
          </a:bodyPr>
          <a:lstStyle/>
          <a:p>
            <a:endParaRPr lang="en-US"/>
          </a:p>
        </p:txBody>
      </p:sp>
      <p:sp>
        <p:nvSpPr>
          <p:cNvPr id="37" name="Graphic 212">
            <a:extLst>
              <a:ext uri="{FF2B5EF4-FFF2-40B4-BE49-F238E27FC236}">
                <a16:creationId xmlns:a16="http://schemas.microsoft.com/office/drawing/2014/main" id="{4FB204DF-284E-45F6-A017-79A4DF57BC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75326" y="343675"/>
            <a:ext cx="768186" cy="768186"/>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rgbClr val="FFFFFF"/>
          </a:solid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39" name="Graphic 212">
            <a:extLst>
              <a:ext uri="{FF2B5EF4-FFF2-40B4-BE49-F238E27FC236}">
                <a16:creationId xmlns:a16="http://schemas.microsoft.com/office/drawing/2014/main" id="{5EC6B544-8C84-47A6-885D-A4F09EF5C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75326" y="343675"/>
            <a:ext cx="768186" cy="768186"/>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chemeClr val="accent1">
              <a:alpha val="2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41" name="Freeform: Shape 40">
            <a:extLst>
              <a:ext uri="{FF2B5EF4-FFF2-40B4-BE49-F238E27FC236}">
                <a16:creationId xmlns:a16="http://schemas.microsoft.com/office/drawing/2014/main" id="{1E5A83E3-8A11-4492-BB6E-F5F2240316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67504"/>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8208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475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8208"/>
                </a:lnTo>
                <a:lnTo>
                  <a:pt x="1613277" y="39017"/>
                </a:lnTo>
                <a:lnTo>
                  <a:pt x="1374516" y="277779"/>
                </a:lnTo>
                <a:lnTo>
                  <a:pt x="1135754" y="39017"/>
                </a:lnTo>
                <a:lnTo>
                  <a:pt x="896745" y="277779"/>
                </a:lnTo>
                <a:lnTo>
                  <a:pt x="657984" y="39017"/>
                </a:lnTo>
                <a:lnTo>
                  <a:pt x="419222" y="277779"/>
                </a:lnTo>
                <a:lnTo>
                  <a:pt x="180458" y="39017"/>
                </a:lnTo>
                <a:lnTo>
                  <a:pt x="0" y="219475"/>
                </a:lnTo>
                <a:lnTo>
                  <a:pt x="0" y="180458"/>
                </a:lnTo>
                <a:close/>
              </a:path>
            </a:pathLst>
          </a:custGeom>
          <a:solidFill>
            <a:schemeClr val="tx1"/>
          </a:solidFill>
          <a:ln w="9525" cap="flat">
            <a:noFill/>
            <a:prstDash val="solid"/>
            <a:miter/>
          </a:ln>
        </p:spPr>
        <p:txBody>
          <a:bodyPr wrap="square" rtlCol="0" anchor="ctr">
            <a:noAutofit/>
          </a:bodyPr>
          <a:lstStyle/>
          <a:p>
            <a:endParaRPr lang="en-US"/>
          </a:p>
        </p:txBody>
      </p:sp>
      <p:sp>
        <p:nvSpPr>
          <p:cNvPr id="43" name="Freeform: Shape 42">
            <a:extLst>
              <a:ext uri="{FF2B5EF4-FFF2-40B4-BE49-F238E27FC236}">
                <a16:creationId xmlns:a16="http://schemas.microsoft.com/office/drawing/2014/main" id="{0F360028-588C-4E99-9E6F-5DE59080E3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67504"/>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8208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475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8208"/>
                </a:lnTo>
                <a:lnTo>
                  <a:pt x="1613277" y="39017"/>
                </a:lnTo>
                <a:lnTo>
                  <a:pt x="1374516" y="277779"/>
                </a:lnTo>
                <a:lnTo>
                  <a:pt x="1135754" y="39017"/>
                </a:lnTo>
                <a:lnTo>
                  <a:pt x="896745" y="277779"/>
                </a:lnTo>
                <a:lnTo>
                  <a:pt x="657984" y="39017"/>
                </a:lnTo>
                <a:lnTo>
                  <a:pt x="419222" y="277779"/>
                </a:lnTo>
                <a:lnTo>
                  <a:pt x="180458" y="39017"/>
                </a:lnTo>
                <a:lnTo>
                  <a:pt x="0" y="219475"/>
                </a:lnTo>
                <a:lnTo>
                  <a:pt x="0" y="180458"/>
                </a:lnTo>
                <a:close/>
              </a:path>
            </a:pathLst>
          </a:custGeom>
          <a:solidFill>
            <a:schemeClr val="accent3">
              <a:alpha val="20000"/>
            </a:schemeClr>
          </a:solidFill>
          <a:ln w="9525" cap="flat">
            <a:noFill/>
            <a:prstDash val="solid"/>
            <a:miter/>
          </a:ln>
        </p:spPr>
        <p:txBody>
          <a:bodyPr wrap="square" rtlCol="0" anchor="ctr">
            <a:noAutofit/>
          </a:bodyPr>
          <a:lstStyle/>
          <a:p>
            <a:endParaRPr lang="en-US"/>
          </a:p>
        </p:txBody>
      </p:sp>
      <p:sp>
        <p:nvSpPr>
          <p:cNvPr id="45" name="Oval 44">
            <a:extLst>
              <a:ext uri="{FF2B5EF4-FFF2-40B4-BE49-F238E27FC236}">
                <a16:creationId xmlns:a16="http://schemas.microsoft.com/office/drawing/2014/main" id="{32C95C5C-6FBD-47FF-9CA6-066193539A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7140" y="5100276"/>
            <a:ext cx="515928" cy="515928"/>
          </a:xfrm>
          <a:prstGeom prst="ellipse">
            <a:avLst/>
          </a:prstGeom>
          <a:solidFill>
            <a:srgbClr val="FFFFFF"/>
          </a:solid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7" name="Oval 46">
            <a:extLst>
              <a:ext uri="{FF2B5EF4-FFF2-40B4-BE49-F238E27FC236}">
                <a16:creationId xmlns:a16="http://schemas.microsoft.com/office/drawing/2014/main" id="{4D1A5E71-B6B6-486A-8CDC-C7ABD9B903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7140" y="5100276"/>
            <a:ext cx="515928" cy="515928"/>
          </a:xfrm>
          <a:prstGeom prst="ellipse">
            <a:avLst/>
          </a:prstGeom>
          <a:solidFill>
            <a:schemeClr val="accent3">
              <a:alpha val="2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49" name="Graphic 185">
            <a:extLst>
              <a:ext uri="{FF2B5EF4-FFF2-40B4-BE49-F238E27FC236}">
                <a16:creationId xmlns:a16="http://schemas.microsoft.com/office/drawing/2014/main" id="{FB9739EB-7F66-433D-841F-AB3CD18700B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428634" y="5987064"/>
            <a:ext cx="1054466" cy="469689"/>
            <a:chOff x="9841624" y="4115729"/>
            <a:chExt cx="602169" cy="268223"/>
          </a:xfrm>
          <a:solidFill>
            <a:schemeClr val="tx1"/>
          </a:solidFill>
        </p:grpSpPr>
        <p:sp>
          <p:nvSpPr>
            <p:cNvPr id="50" name="Freeform: Shape 49">
              <a:extLst>
                <a:ext uri="{FF2B5EF4-FFF2-40B4-BE49-F238E27FC236}">
                  <a16:creationId xmlns:a16="http://schemas.microsoft.com/office/drawing/2014/main" id="{104F2BBD-A005-4DCB-9566-F2351050BE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51" name="Freeform: Shape 50">
              <a:extLst>
                <a:ext uri="{FF2B5EF4-FFF2-40B4-BE49-F238E27FC236}">
                  <a16:creationId xmlns:a16="http://schemas.microsoft.com/office/drawing/2014/main" id="{8B00DEC7-198B-49D1-98FD-018F3ECFCF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52" name="Freeform: Shape 51">
              <a:extLst>
                <a:ext uri="{FF2B5EF4-FFF2-40B4-BE49-F238E27FC236}">
                  <a16:creationId xmlns:a16="http://schemas.microsoft.com/office/drawing/2014/main" id="{F14DFC82-B3B3-468E-91B3-1302CFC684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53" name="Freeform: Shape 52">
              <a:extLst>
                <a:ext uri="{FF2B5EF4-FFF2-40B4-BE49-F238E27FC236}">
                  <a16:creationId xmlns:a16="http://schemas.microsoft.com/office/drawing/2014/main" id="{D3250EFE-214E-4B8E-AF96-036A514FFB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54" name="Freeform: Shape 53">
              <a:extLst>
                <a:ext uri="{FF2B5EF4-FFF2-40B4-BE49-F238E27FC236}">
                  <a16:creationId xmlns:a16="http://schemas.microsoft.com/office/drawing/2014/main" id="{AD058EBE-D4A5-4C43-B170-6A451F87A7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42822673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3" name="Rectangle 152">
            <a:extLst>
              <a:ext uri="{FF2B5EF4-FFF2-40B4-BE49-F238E27FC236}">
                <a16:creationId xmlns:a16="http://schemas.microsoft.com/office/drawing/2014/main" id="{5A0118C5-4F8D-4CF4-BADD-53FEACC6C4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标题 1">
            <a:extLst>
              <a:ext uri="{FF2B5EF4-FFF2-40B4-BE49-F238E27FC236}">
                <a16:creationId xmlns:a16="http://schemas.microsoft.com/office/drawing/2014/main" id="{B1730EC0-83CC-E046-82A0-538A1D37CD6E}"/>
              </a:ext>
            </a:extLst>
          </p:cNvPr>
          <p:cNvSpPr>
            <a:spLocks noGrp="1"/>
          </p:cNvSpPr>
          <p:nvPr>
            <p:ph type="title"/>
          </p:nvPr>
        </p:nvSpPr>
        <p:spPr>
          <a:xfrm>
            <a:off x="6234868" y="489098"/>
            <a:ext cx="5217172" cy="1137683"/>
          </a:xfrm>
        </p:spPr>
        <p:txBody>
          <a:bodyPr anchor="b">
            <a:normAutofit/>
          </a:bodyPr>
          <a:lstStyle/>
          <a:p>
            <a:r>
              <a:rPr kumimoji="1" lang="en-US" altLang="zh-CN"/>
              <a:t>Ingredient</a:t>
            </a:r>
            <a:endParaRPr kumimoji="1" lang="zh-CN" altLang="en-US"/>
          </a:p>
        </p:txBody>
      </p:sp>
      <p:pic>
        <p:nvPicPr>
          <p:cNvPr id="17" name="图片 16" descr="桌子上的盘子里放着各种蔬菜&#10;&#10;描述已自动生成">
            <a:extLst>
              <a:ext uri="{FF2B5EF4-FFF2-40B4-BE49-F238E27FC236}">
                <a16:creationId xmlns:a16="http://schemas.microsoft.com/office/drawing/2014/main" id="{167ED66B-BBF3-7A41-B2F7-743713747E4D}"/>
              </a:ext>
            </a:extLst>
          </p:cNvPr>
          <p:cNvPicPr>
            <a:picLocks noChangeAspect="1"/>
          </p:cNvPicPr>
          <p:nvPr/>
        </p:nvPicPr>
        <p:blipFill>
          <a:blip r:embed="rId2"/>
          <a:stretch>
            <a:fillRect/>
          </a:stretch>
        </p:blipFill>
        <p:spPr>
          <a:xfrm>
            <a:off x="470421" y="572862"/>
            <a:ext cx="3372924" cy="2529692"/>
          </a:xfrm>
          <a:prstGeom prst="rect">
            <a:avLst/>
          </a:prstGeom>
        </p:spPr>
      </p:pic>
      <p:sp>
        <p:nvSpPr>
          <p:cNvPr id="155" name="Graphic 212">
            <a:extLst>
              <a:ext uri="{FF2B5EF4-FFF2-40B4-BE49-F238E27FC236}">
                <a16:creationId xmlns:a16="http://schemas.microsoft.com/office/drawing/2014/main" id="{E7C065BD-BDC2-4800-908F-25C30F042B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11896" y="1135046"/>
            <a:ext cx="621649" cy="621649"/>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rgbClr val="FFFFFF"/>
          </a:solid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lt1"/>
              </a:solidFill>
            </a:endParaRPr>
          </a:p>
        </p:txBody>
      </p:sp>
      <p:sp>
        <p:nvSpPr>
          <p:cNvPr id="157" name="Graphic 212">
            <a:extLst>
              <a:ext uri="{FF2B5EF4-FFF2-40B4-BE49-F238E27FC236}">
                <a16:creationId xmlns:a16="http://schemas.microsoft.com/office/drawing/2014/main" id="{612A1BC7-2F25-41BC-A0DC-8680CE996B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11896" y="1135046"/>
            <a:ext cx="621649" cy="621649"/>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chemeClr val="accent3">
              <a:alpha val="2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lt1"/>
              </a:solidFill>
            </a:endParaRPr>
          </a:p>
        </p:txBody>
      </p:sp>
      <p:sp>
        <p:nvSpPr>
          <p:cNvPr id="159" name="Freeform: Shape 158">
            <a:extLst>
              <a:ext uri="{FF2B5EF4-FFF2-40B4-BE49-F238E27FC236}">
                <a16:creationId xmlns:a16="http://schemas.microsoft.com/office/drawing/2014/main" id="{A3D5586F-4573-4C57-9793-1EBFDC8963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99548" y="3308725"/>
            <a:ext cx="1910252" cy="274628"/>
          </a:xfrm>
          <a:custGeom>
            <a:avLst/>
            <a:gdLst>
              <a:gd name="connsiteX0" fmla="*/ 1489414 w 1990951"/>
              <a:gd name="connsiteY0" fmla="*/ 286231 h 286230"/>
              <a:gd name="connsiteX1" fmla="*/ 1243712 w 1990951"/>
              <a:gd name="connsiteY1" fmla="*/ 40528 h 286230"/>
              <a:gd name="connsiteX2" fmla="*/ 995476 w 1990951"/>
              <a:gd name="connsiteY2" fmla="*/ 286231 h 286230"/>
              <a:gd name="connsiteX3" fmla="*/ 749773 w 1990951"/>
              <a:gd name="connsiteY3" fmla="*/ 40528 h 286230"/>
              <a:gd name="connsiteX4" fmla="*/ 504071 w 1990951"/>
              <a:gd name="connsiteY4" fmla="*/ 286231 h 286230"/>
              <a:gd name="connsiteX5" fmla="*/ 255835 w 1990951"/>
              <a:gd name="connsiteY5" fmla="*/ 40528 h 286230"/>
              <a:gd name="connsiteX6" fmla="*/ 20264 w 1990951"/>
              <a:gd name="connsiteY6" fmla="*/ 276099 h 286230"/>
              <a:gd name="connsiteX7" fmla="*/ 0 w 1990951"/>
              <a:gd name="connsiteY7" fmla="*/ 255835 h 286230"/>
              <a:gd name="connsiteX8" fmla="*/ 255835 w 1990951"/>
              <a:gd name="connsiteY8" fmla="*/ 0 h 286230"/>
              <a:gd name="connsiteX9" fmla="*/ 504071 w 1990951"/>
              <a:gd name="connsiteY9" fmla="*/ 245703 h 286230"/>
              <a:gd name="connsiteX10" fmla="*/ 749773 w 1990951"/>
              <a:gd name="connsiteY10" fmla="*/ 0 h 286230"/>
              <a:gd name="connsiteX11" fmla="*/ 995476 w 1990951"/>
              <a:gd name="connsiteY11" fmla="*/ 245703 h 286230"/>
              <a:gd name="connsiteX12" fmla="*/ 1243712 w 1990951"/>
              <a:gd name="connsiteY12" fmla="*/ 0 h 286230"/>
              <a:gd name="connsiteX13" fmla="*/ 1489414 w 1990951"/>
              <a:gd name="connsiteY13" fmla="*/ 245703 h 286230"/>
              <a:gd name="connsiteX14" fmla="*/ 1735117 w 1990951"/>
              <a:gd name="connsiteY14" fmla="*/ 0 h 286230"/>
              <a:gd name="connsiteX15" fmla="*/ 1990952 w 1990951"/>
              <a:gd name="connsiteY15" fmla="*/ 255835 h 286230"/>
              <a:gd name="connsiteX16" fmla="*/ 1973221 w 1990951"/>
              <a:gd name="connsiteY16" fmla="*/ 276099 h 286230"/>
              <a:gd name="connsiteX17" fmla="*/ 1735117 w 1990951"/>
              <a:gd name="connsiteY17" fmla="*/ 40528 h 286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990951" h="286230">
                <a:moveTo>
                  <a:pt x="1489414" y="286231"/>
                </a:moveTo>
                <a:lnTo>
                  <a:pt x="1243712" y="40528"/>
                </a:lnTo>
                <a:lnTo>
                  <a:pt x="995476" y="286231"/>
                </a:lnTo>
                <a:lnTo>
                  <a:pt x="749773" y="40528"/>
                </a:lnTo>
                <a:lnTo>
                  <a:pt x="504071" y="286231"/>
                </a:lnTo>
                <a:lnTo>
                  <a:pt x="255835" y="40528"/>
                </a:lnTo>
                <a:lnTo>
                  <a:pt x="20264" y="276099"/>
                </a:lnTo>
                <a:lnTo>
                  <a:pt x="0" y="255835"/>
                </a:lnTo>
                <a:lnTo>
                  <a:pt x="255835" y="0"/>
                </a:lnTo>
                <a:lnTo>
                  <a:pt x="504071" y="245703"/>
                </a:lnTo>
                <a:lnTo>
                  <a:pt x="749773" y="0"/>
                </a:lnTo>
                <a:lnTo>
                  <a:pt x="995476" y="245703"/>
                </a:lnTo>
                <a:lnTo>
                  <a:pt x="1243712" y="0"/>
                </a:lnTo>
                <a:lnTo>
                  <a:pt x="1489414" y="245703"/>
                </a:lnTo>
                <a:lnTo>
                  <a:pt x="1735117" y="0"/>
                </a:lnTo>
                <a:lnTo>
                  <a:pt x="1990952" y="255835"/>
                </a:lnTo>
                <a:lnTo>
                  <a:pt x="1973221" y="276099"/>
                </a:lnTo>
                <a:lnTo>
                  <a:pt x="1735117" y="40528"/>
                </a:lnTo>
                <a:close/>
              </a:path>
            </a:pathLst>
          </a:custGeom>
          <a:solidFill>
            <a:schemeClr val="tx1"/>
          </a:solidFill>
          <a:ln w="25320" cap="flat">
            <a:noFill/>
            <a:prstDash val="solid"/>
            <a:miter/>
          </a:ln>
        </p:spPr>
        <p:txBody>
          <a:bodyPr rtlCol="0" anchor="ctr"/>
          <a:lstStyle/>
          <a:p>
            <a:endParaRPr lang="en-US" dirty="0"/>
          </a:p>
        </p:txBody>
      </p:sp>
      <p:sp>
        <p:nvSpPr>
          <p:cNvPr id="161" name="Freeform: Shape 160">
            <a:extLst>
              <a:ext uri="{FF2B5EF4-FFF2-40B4-BE49-F238E27FC236}">
                <a16:creationId xmlns:a16="http://schemas.microsoft.com/office/drawing/2014/main" id="{5EED35EF-93A0-4921-941C-ECC67AE2A4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99548" y="3743757"/>
            <a:ext cx="1910252" cy="274628"/>
          </a:xfrm>
          <a:custGeom>
            <a:avLst/>
            <a:gdLst>
              <a:gd name="connsiteX0" fmla="*/ 1489414 w 1990951"/>
              <a:gd name="connsiteY0" fmla="*/ 286231 h 286230"/>
              <a:gd name="connsiteX1" fmla="*/ 1243712 w 1990951"/>
              <a:gd name="connsiteY1" fmla="*/ 40528 h 286230"/>
              <a:gd name="connsiteX2" fmla="*/ 995476 w 1990951"/>
              <a:gd name="connsiteY2" fmla="*/ 286231 h 286230"/>
              <a:gd name="connsiteX3" fmla="*/ 749773 w 1990951"/>
              <a:gd name="connsiteY3" fmla="*/ 40528 h 286230"/>
              <a:gd name="connsiteX4" fmla="*/ 504071 w 1990951"/>
              <a:gd name="connsiteY4" fmla="*/ 286231 h 286230"/>
              <a:gd name="connsiteX5" fmla="*/ 255835 w 1990951"/>
              <a:gd name="connsiteY5" fmla="*/ 40528 h 286230"/>
              <a:gd name="connsiteX6" fmla="*/ 20264 w 1990951"/>
              <a:gd name="connsiteY6" fmla="*/ 276099 h 286230"/>
              <a:gd name="connsiteX7" fmla="*/ 0 w 1990951"/>
              <a:gd name="connsiteY7" fmla="*/ 258368 h 286230"/>
              <a:gd name="connsiteX8" fmla="*/ 255835 w 1990951"/>
              <a:gd name="connsiteY8" fmla="*/ 0 h 286230"/>
              <a:gd name="connsiteX9" fmla="*/ 504071 w 1990951"/>
              <a:gd name="connsiteY9" fmla="*/ 248236 h 286230"/>
              <a:gd name="connsiteX10" fmla="*/ 749773 w 1990951"/>
              <a:gd name="connsiteY10" fmla="*/ 0 h 286230"/>
              <a:gd name="connsiteX11" fmla="*/ 995476 w 1990951"/>
              <a:gd name="connsiteY11" fmla="*/ 248236 h 286230"/>
              <a:gd name="connsiteX12" fmla="*/ 1243712 w 1990951"/>
              <a:gd name="connsiteY12" fmla="*/ 0 h 286230"/>
              <a:gd name="connsiteX13" fmla="*/ 1489414 w 1990951"/>
              <a:gd name="connsiteY13" fmla="*/ 248236 h 286230"/>
              <a:gd name="connsiteX14" fmla="*/ 1735117 w 1990951"/>
              <a:gd name="connsiteY14" fmla="*/ 0 h 286230"/>
              <a:gd name="connsiteX15" fmla="*/ 1990952 w 1990951"/>
              <a:gd name="connsiteY15" fmla="*/ 258368 h 286230"/>
              <a:gd name="connsiteX16" fmla="*/ 1973221 w 1990951"/>
              <a:gd name="connsiteY16" fmla="*/ 276099 h 286230"/>
              <a:gd name="connsiteX17" fmla="*/ 1735117 w 1990951"/>
              <a:gd name="connsiteY17" fmla="*/ 40528 h 286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990951" h="286230">
                <a:moveTo>
                  <a:pt x="1489414" y="286231"/>
                </a:moveTo>
                <a:lnTo>
                  <a:pt x="1243712" y="40528"/>
                </a:lnTo>
                <a:lnTo>
                  <a:pt x="995476" y="286231"/>
                </a:lnTo>
                <a:lnTo>
                  <a:pt x="749773" y="40528"/>
                </a:lnTo>
                <a:lnTo>
                  <a:pt x="504071" y="286231"/>
                </a:lnTo>
                <a:lnTo>
                  <a:pt x="255835" y="40528"/>
                </a:lnTo>
                <a:lnTo>
                  <a:pt x="20264" y="276099"/>
                </a:lnTo>
                <a:lnTo>
                  <a:pt x="0" y="258368"/>
                </a:lnTo>
                <a:lnTo>
                  <a:pt x="255835" y="0"/>
                </a:lnTo>
                <a:lnTo>
                  <a:pt x="504071" y="248236"/>
                </a:lnTo>
                <a:lnTo>
                  <a:pt x="749773" y="0"/>
                </a:lnTo>
                <a:lnTo>
                  <a:pt x="995476" y="248236"/>
                </a:lnTo>
                <a:lnTo>
                  <a:pt x="1243712" y="0"/>
                </a:lnTo>
                <a:lnTo>
                  <a:pt x="1489414" y="248236"/>
                </a:lnTo>
                <a:lnTo>
                  <a:pt x="1735117" y="0"/>
                </a:lnTo>
                <a:lnTo>
                  <a:pt x="1990952" y="258368"/>
                </a:lnTo>
                <a:lnTo>
                  <a:pt x="1973221" y="276099"/>
                </a:lnTo>
                <a:lnTo>
                  <a:pt x="1735117" y="40528"/>
                </a:lnTo>
                <a:close/>
              </a:path>
            </a:pathLst>
          </a:custGeom>
          <a:solidFill>
            <a:schemeClr val="tx1"/>
          </a:solidFill>
          <a:ln w="25320" cap="flat">
            <a:noFill/>
            <a:prstDash val="solid"/>
            <a:miter/>
          </a:ln>
        </p:spPr>
        <p:txBody>
          <a:bodyPr rtlCol="0" anchor="ctr"/>
          <a:lstStyle/>
          <a:p>
            <a:endParaRPr lang="en-US"/>
          </a:p>
        </p:txBody>
      </p:sp>
      <p:pic>
        <p:nvPicPr>
          <p:cNvPr id="13" name="图片 12" descr="桌子上摆放着切好的蔬菜&#10;&#10;描述已自动生成">
            <a:extLst>
              <a:ext uri="{FF2B5EF4-FFF2-40B4-BE49-F238E27FC236}">
                <a16:creationId xmlns:a16="http://schemas.microsoft.com/office/drawing/2014/main" id="{A795A53F-14BA-A248-9005-94441521E326}"/>
              </a:ext>
            </a:extLst>
          </p:cNvPr>
          <p:cNvPicPr>
            <a:picLocks noChangeAspect="1"/>
          </p:cNvPicPr>
          <p:nvPr/>
        </p:nvPicPr>
        <p:blipFill>
          <a:blip r:embed="rId3"/>
          <a:stretch>
            <a:fillRect/>
          </a:stretch>
        </p:blipFill>
        <p:spPr>
          <a:xfrm>
            <a:off x="2625273" y="3535368"/>
            <a:ext cx="3338444" cy="2503832"/>
          </a:xfrm>
          <a:prstGeom prst="rect">
            <a:avLst/>
          </a:prstGeom>
        </p:spPr>
      </p:pic>
      <p:grpSp>
        <p:nvGrpSpPr>
          <p:cNvPr id="163" name="Group 162">
            <a:extLst>
              <a:ext uri="{FF2B5EF4-FFF2-40B4-BE49-F238E27FC236}">
                <a16:creationId xmlns:a16="http://schemas.microsoft.com/office/drawing/2014/main" id="{F00DE533-25C0-4F0C-BE82-69DF49EC1B7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625273" y="5507052"/>
            <a:ext cx="1413328" cy="1350947"/>
            <a:chOff x="2625273" y="5507052"/>
            <a:chExt cx="1413328" cy="1350947"/>
          </a:xfrm>
        </p:grpSpPr>
        <p:sp>
          <p:nvSpPr>
            <p:cNvPr id="164" name="Freeform: Shape 163">
              <a:extLst>
                <a:ext uri="{FF2B5EF4-FFF2-40B4-BE49-F238E27FC236}">
                  <a16:creationId xmlns:a16="http://schemas.microsoft.com/office/drawing/2014/main" id="{A92DF49A-063A-4F60-BE30-D268264925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704689" y="5586468"/>
              <a:ext cx="299964" cy="299964"/>
            </a:xfrm>
            <a:custGeom>
              <a:avLst/>
              <a:gdLst>
                <a:gd name="connsiteX0" fmla="*/ 112967 w 112966"/>
                <a:gd name="connsiteY0" fmla="*/ 0 h 112966"/>
                <a:gd name="connsiteX1" fmla="*/ 0 w 112966"/>
                <a:gd name="connsiteY1" fmla="*/ 112967 h 112966"/>
                <a:gd name="connsiteX2" fmla="*/ 112967 w 112966"/>
                <a:gd name="connsiteY2" fmla="*/ 0 h 112966"/>
              </a:gdLst>
              <a:ahLst/>
              <a:cxnLst>
                <a:cxn ang="0">
                  <a:pos x="connsiteX0" y="connsiteY0"/>
                </a:cxn>
                <a:cxn ang="0">
                  <a:pos x="connsiteX1" y="connsiteY1"/>
                </a:cxn>
                <a:cxn ang="0">
                  <a:pos x="connsiteX2" y="connsiteY2"/>
                </a:cxn>
              </a:cxnLst>
              <a:rect l="l" t="t" r="r" b="b"/>
              <a:pathLst>
                <a:path w="112966" h="112966">
                  <a:moveTo>
                    <a:pt x="112967" y="0"/>
                  </a:moveTo>
                  <a:lnTo>
                    <a:pt x="0" y="112967"/>
                  </a:lnTo>
                  <a:cubicBezTo>
                    <a:pt x="25356" y="64747"/>
                    <a:pt x="64747" y="25356"/>
                    <a:pt x="112967" y="0"/>
                  </a:cubicBezTo>
                  <a:close/>
                </a:path>
              </a:pathLst>
            </a:custGeom>
            <a:solidFill>
              <a:schemeClr val="tx1"/>
            </a:solidFill>
            <a:ln w="9525" cap="flat">
              <a:noFill/>
              <a:prstDash val="solid"/>
              <a:miter/>
            </a:ln>
          </p:spPr>
          <p:txBody>
            <a:bodyPr rtlCol="0" anchor="ctr"/>
            <a:lstStyle/>
            <a:p>
              <a:endParaRPr lang="en-US"/>
            </a:p>
          </p:txBody>
        </p:sp>
        <p:sp>
          <p:nvSpPr>
            <p:cNvPr id="165" name="Freeform: Shape 164">
              <a:extLst>
                <a:ext uri="{FF2B5EF4-FFF2-40B4-BE49-F238E27FC236}">
                  <a16:creationId xmlns:a16="http://schemas.microsoft.com/office/drawing/2014/main" id="{70DCBBE0-7DEE-43ED-BEE3-ABB179CFC1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630332" y="5512111"/>
              <a:ext cx="611565" cy="611565"/>
            </a:xfrm>
            <a:custGeom>
              <a:avLst/>
              <a:gdLst>
                <a:gd name="connsiteX0" fmla="*/ 230314 w 230314"/>
                <a:gd name="connsiteY0" fmla="*/ 0 h 230314"/>
                <a:gd name="connsiteX1" fmla="*/ 0 w 230314"/>
                <a:gd name="connsiteY1" fmla="*/ 230314 h 230314"/>
                <a:gd name="connsiteX2" fmla="*/ 3524 w 230314"/>
                <a:gd name="connsiteY2" fmla="*/ 209550 h 230314"/>
                <a:gd name="connsiteX3" fmla="*/ 209550 w 230314"/>
                <a:gd name="connsiteY3" fmla="*/ 3524 h 230314"/>
                <a:gd name="connsiteX4" fmla="*/ 230314 w 230314"/>
                <a:gd name="connsiteY4" fmla="*/ 0 h 2303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314" h="230314">
                  <a:moveTo>
                    <a:pt x="230314" y="0"/>
                  </a:moveTo>
                  <a:lnTo>
                    <a:pt x="0" y="230314"/>
                  </a:lnTo>
                  <a:cubicBezTo>
                    <a:pt x="953" y="223361"/>
                    <a:pt x="2095" y="216408"/>
                    <a:pt x="3524" y="209550"/>
                  </a:cubicBezTo>
                  <a:lnTo>
                    <a:pt x="209550" y="3524"/>
                  </a:lnTo>
                  <a:cubicBezTo>
                    <a:pt x="216408" y="2095"/>
                    <a:pt x="223361" y="953"/>
                    <a:pt x="230314" y="0"/>
                  </a:cubicBezTo>
                  <a:close/>
                </a:path>
              </a:pathLst>
            </a:custGeom>
            <a:solidFill>
              <a:schemeClr val="tx1"/>
            </a:solidFill>
            <a:ln w="9525" cap="flat">
              <a:noFill/>
              <a:prstDash val="solid"/>
              <a:miter/>
            </a:ln>
          </p:spPr>
          <p:txBody>
            <a:bodyPr rtlCol="0" anchor="ctr"/>
            <a:lstStyle/>
            <a:p>
              <a:endParaRPr lang="en-US"/>
            </a:p>
          </p:txBody>
        </p:sp>
        <p:sp>
          <p:nvSpPr>
            <p:cNvPr id="870" name="Freeform: Shape 165">
              <a:extLst>
                <a:ext uri="{FF2B5EF4-FFF2-40B4-BE49-F238E27FC236}">
                  <a16:creationId xmlns:a16="http://schemas.microsoft.com/office/drawing/2014/main" id="{539FE8DF-D1B2-4074-9BDF-C458EA0123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625273" y="5507052"/>
              <a:ext cx="781022" cy="781022"/>
            </a:xfrm>
            <a:custGeom>
              <a:avLst/>
              <a:gdLst>
                <a:gd name="connsiteX0" fmla="*/ 294132 w 294131"/>
                <a:gd name="connsiteY0" fmla="*/ 1238 h 294131"/>
                <a:gd name="connsiteX1" fmla="*/ 1238 w 294131"/>
                <a:gd name="connsiteY1" fmla="*/ 294132 h 294131"/>
                <a:gd name="connsiteX2" fmla="*/ 0 w 294131"/>
                <a:gd name="connsiteY2" fmla="*/ 278225 h 294131"/>
                <a:gd name="connsiteX3" fmla="*/ 278225 w 294131"/>
                <a:gd name="connsiteY3" fmla="*/ 0 h 294131"/>
                <a:gd name="connsiteX4" fmla="*/ 294132 w 294131"/>
                <a:gd name="connsiteY4" fmla="*/ 1238 h 294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131" h="294131">
                  <a:moveTo>
                    <a:pt x="294132" y="1238"/>
                  </a:moveTo>
                  <a:lnTo>
                    <a:pt x="1238" y="294132"/>
                  </a:lnTo>
                  <a:cubicBezTo>
                    <a:pt x="667" y="288893"/>
                    <a:pt x="0" y="283559"/>
                    <a:pt x="0" y="278225"/>
                  </a:cubicBezTo>
                  <a:lnTo>
                    <a:pt x="278225" y="0"/>
                  </a:lnTo>
                  <a:cubicBezTo>
                    <a:pt x="283559" y="0"/>
                    <a:pt x="288893" y="667"/>
                    <a:pt x="294132" y="1238"/>
                  </a:cubicBezTo>
                  <a:close/>
                </a:path>
              </a:pathLst>
            </a:custGeom>
            <a:solidFill>
              <a:schemeClr val="tx1"/>
            </a:solidFill>
            <a:ln w="9525" cap="flat">
              <a:noFill/>
              <a:prstDash val="solid"/>
              <a:miter/>
            </a:ln>
          </p:spPr>
          <p:txBody>
            <a:bodyPr rtlCol="0" anchor="ctr"/>
            <a:lstStyle/>
            <a:p>
              <a:endParaRPr lang="en-US"/>
            </a:p>
          </p:txBody>
        </p:sp>
        <p:sp>
          <p:nvSpPr>
            <p:cNvPr id="167" name="Freeform: Shape 166">
              <a:extLst>
                <a:ext uri="{FF2B5EF4-FFF2-40B4-BE49-F238E27FC236}">
                  <a16:creationId xmlns:a16="http://schemas.microsoft.com/office/drawing/2014/main" id="{61C143B5-6E24-417D-A035-65747A8E9D5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646264" y="5527790"/>
              <a:ext cx="895343" cy="895598"/>
            </a:xfrm>
            <a:custGeom>
              <a:avLst/>
              <a:gdLst>
                <a:gd name="connsiteX0" fmla="*/ 337185 w 337184"/>
                <a:gd name="connsiteY0" fmla="*/ 3905 h 337280"/>
                <a:gd name="connsiteX1" fmla="*/ 3810 w 337184"/>
                <a:gd name="connsiteY1" fmla="*/ 337280 h 337280"/>
                <a:gd name="connsiteX2" fmla="*/ 0 w 337184"/>
                <a:gd name="connsiteY2" fmla="*/ 323850 h 337280"/>
                <a:gd name="connsiteX3" fmla="*/ 323850 w 337184"/>
                <a:gd name="connsiteY3" fmla="*/ 0 h 337280"/>
                <a:gd name="connsiteX4" fmla="*/ 337185 w 337184"/>
                <a:gd name="connsiteY4" fmla="*/ 3905 h 3372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7184" h="337280">
                  <a:moveTo>
                    <a:pt x="337185" y="3905"/>
                  </a:moveTo>
                  <a:lnTo>
                    <a:pt x="3810" y="337280"/>
                  </a:lnTo>
                  <a:cubicBezTo>
                    <a:pt x="2381" y="332899"/>
                    <a:pt x="1143" y="328422"/>
                    <a:pt x="0" y="323850"/>
                  </a:cubicBezTo>
                  <a:lnTo>
                    <a:pt x="323850" y="0"/>
                  </a:lnTo>
                  <a:cubicBezTo>
                    <a:pt x="328327" y="1715"/>
                    <a:pt x="332804" y="2477"/>
                    <a:pt x="337185" y="3905"/>
                  </a:cubicBezTo>
                  <a:close/>
                </a:path>
              </a:pathLst>
            </a:custGeom>
            <a:solidFill>
              <a:schemeClr val="tx1"/>
            </a:solidFill>
            <a:ln w="9525" cap="flat">
              <a:noFill/>
              <a:prstDash val="solid"/>
              <a:miter/>
            </a:ln>
          </p:spPr>
          <p:txBody>
            <a:bodyPr rtlCol="0" anchor="ctr"/>
            <a:lstStyle/>
            <a:p>
              <a:endParaRPr lang="en-US"/>
            </a:p>
          </p:txBody>
        </p:sp>
        <p:sp>
          <p:nvSpPr>
            <p:cNvPr id="871" name="Freeform: Shape 167">
              <a:extLst>
                <a:ext uri="{FF2B5EF4-FFF2-40B4-BE49-F238E27FC236}">
                  <a16:creationId xmlns:a16="http://schemas.microsoft.com/office/drawing/2014/main" id="{0331ED8C-8819-4FFB-BF3C-FDA6A90D4B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688754" y="5570533"/>
              <a:ext cx="968187" cy="968187"/>
            </a:xfrm>
            <a:custGeom>
              <a:avLst/>
              <a:gdLst>
                <a:gd name="connsiteX0" fmla="*/ 364617 w 364617"/>
                <a:gd name="connsiteY0" fmla="*/ 5620 h 364617"/>
                <a:gd name="connsiteX1" fmla="*/ 5620 w 364617"/>
                <a:gd name="connsiteY1" fmla="*/ 364617 h 364617"/>
                <a:gd name="connsiteX2" fmla="*/ 0 w 364617"/>
                <a:gd name="connsiteY2" fmla="*/ 353187 h 364617"/>
                <a:gd name="connsiteX3" fmla="*/ 353187 w 364617"/>
                <a:gd name="connsiteY3" fmla="*/ 0 h 364617"/>
                <a:gd name="connsiteX4" fmla="*/ 364617 w 364617"/>
                <a:gd name="connsiteY4" fmla="*/ 5620 h 3646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4617" h="364617">
                  <a:moveTo>
                    <a:pt x="364617" y="5620"/>
                  </a:moveTo>
                  <a:lnTo>
                    <a:pt x="5620" y="364617"/>
                  </a:lnTo>
                  <a:cubicBezTo>
                    <a:pt x="3620" y="360902"/>
                    <a:pt x="1715" y="357092"/>
                    <a:pt x="0" y="353187"/>
                  </a:cubicBezTo>
                  <a:lnTo>
                    <a:pt x="353187" y="0"/>
                  </a:lnTo>
                  <a:cubicBezTo>
                    <a:pt x="357092" y="1715"/>
                    <a:pt x="360902" y="3715"/>
                    <a:pt x="364617" y="5620"/>
                  </a:cubicBezTo>
                  <a:close/>
                </a:path>
              </a:pathLst>
            </a:custGeom>
            <a:solidFill>
              <a:schemeClr val="tx1"/>
            </a:solidFill>
            <a:ln w="9525" cap="flat">
              <a:noFill/>
              <a:prstDash val="solid"/>
              <a:miter/>
            </a:ln>
          </p:spPr>
          <p:txBody>
            <a:bodyPr rtlCol="0" anchor="ctr"/>
            <a:lstStyle/>
            <a:p>
              <a:endParaRPr lang="en-US" dirty="0"/>
            </a:p>
          </p:txBody>
        </p:sp>
        <p:sp>
          <p:nvSpPr>
            <p:cNvPr id="169" name="Freeform: Shape 168">
              <a:extLst>
                <a:ext uri="{FF2B5EF4-FFF2-40B4-BE49-F238E27FC236}">
                  <a16:creationId xmlns:a16="http://schemas.microsoft.com/office/drawing/2014/main" id="{2A39574D-5ECC-4A94-9CB6-646D90DA5A6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747433" y="5629212"/>
              <a:ext cx="1009666" cy="1009666"/>
            </a:xfrm>
            <a:custGeom>
              <a:avLst/>
              <a:gdLst>
                <a:gd name="connsiteX0" fmla="*/ 380238 w 380238"/>
                <a:gd name="connsiteY0" fmla="*/ 7239 h 380238"/>
                <a:gd name="connsiteX1" fmla="*/ 7239 w 380238"/>
                <a:gd name="connsiteY1" fmla="*/ 380238 h 380238"/>
                <a:gd name="connsiteX2" fmla="*/ 0 w 380238"/>
                <a:gd name="connsiteY2" fmla="*/ 370713 h 380238"/>
                <a:gd name="connsiteX3" fmla="*/ 370237 w 380238"/>
                <a:gd name="connsiteY3" fmla="*/ 0 h 380238"/>
                <a:gd name="connsiteX4" fmla="*/ 380238 w 380238"/>
                <a:gd name="connsiteY4" fmla="*/ 7239 h 3802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238" h="380238">
                  <a:moveTo>
                    <a:pt x="380238" y="7239"/>
                  </a:moveTo>
                  <a:lnTo>
                    <a:pt x="7239" y="380238"/>
                  </a:lnTo>
                  <a:cubicBezTo>
                    <a:pt x="4763" y="377000"/>
                    <a:pt x="2381" y="373571"/>
                    <a:pt x="0" y="370713"/>
                  </a:cubicBezTo>
                  <a:lnTo>
                    <a:pt x="370237" y="0"/>
                  </a:lnTo>
                  <a:cubicBezTo>
                    <a:pt x="373571" y="2381"/>
                    <a:pt x="377000" y="4763"/>
                    <a:pt x="380238" y="7239"/>
                  </a:cubicBezTo>
                  <a:close/>
                </a:path>
              </a:pathLst>
            </a:custGeom>
            <a:solidFill>
              <a:schemeClr val="tx1"/>
            </a:solidFill>
            <a:ln w="9525" cap="flat">
              <a:noFill/>
              <a:prstDash val="solid"/>
              <a:miter/>
            </a:ln>
          </p:spPr>
          <p:txBody>
            <a:bodyPr rtlCol="0" anchor="ctr"/>
            <a:lstStyle/>
            <a:p>
              <a:endParaRPr lang="en-US"/>
            </a:p>
          </p:txBody>
        </p:sp>
        <p:sp>
          <p:nvSpPr>
            <p:cNvPr id="170" name="Freeform: Shape 169">
              <a:extLst>
                <a:ext uri="{FF2B5EF4-FFF2-40B4-BE49-F238E27FC236}">
                  <a16:creationId xmlns:a16="http://schemas.microsoft.com/office/drawing/2014/main" id="{6A73D6F7-977D-4026-8F68-CA63C162C6D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820526" y="5702305"/>
              <a:ext cx="1022819" cy="1022819"/>
            </a:xfrm>
            <a:custGeom>
              <a:avLst/>
              <a:gdLst>
                <a:gd name="connsiteX0" fmla="*/ 380905 w 385191"/>
                <a:gd name="connsiteY0" fmla="*/ 4286 h 385191"/>
                <a:gd name="connsiteX1" fmla="*/ 385191 w 385191"/>
                <a:gd name="connsiteY1" fmla="*/ 8573 h 385191"/>
                <a:gd name="connsiteX2" fmla="*/ 8573 w 385191"/>
                <a:gd name="connsiteY2" fmla="*/ 385191 h 385191"/>
                <a:gd name="connsiteX3" fmla="*/ 4286 w 385191"/>
                <a:gd name="connsiteY3" fmla="*/ 380905 h 385191"/>
                <a:gd name="connsiteX4" fmla="*/ 0 w 385191"/>
                <a:gd name="connsiteY4" fmla="*/ 376523 h 385191"/>
                <a:gd name="connsiteX5" fmla="*/ 376523 w 385191"/>
                <a:gd name="connsiteY5" fmla="*/ 0 h 385191"/>
                <a:gd name="connsiteX6" fmla="*/ 380905 w 385191"/>
                <a:gd name="connsiteY6" fmla="*/ 4286 h 385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5191" h="385191">
                  <a:moveTo>
                    <a:pt x="380905" y="4286"/>
                  </a:moveTo>
                  <a:lnTo>
                    <a:pt x="385191" y="8573"/>
                  </a:lnTo>
                  <a:lnTo>
                    <a:pt x="8573" y="385191"/>
                  </a:lnTo>
                  <a:lnTo>
                    <a:pt x="4286" y="380905"/>
                  </a:lnTo>
                  <a:cubicBezTo>
                    <a:pt x="2762" y="379476"/>
                    <a:pt x="1334" y="377952"/>
                    <a:pt x="0" y="376523"/>
                  </a:cubicBezTo>
                  <a:lnTo>
                    <a:pt x="376523" y="0"/>
                  </a:lnTo>
                  <a:cubicBezTo>
                    <a:pt x="377952" y="1334"/>
                    <a:pt x="379476" y="2667"/>
                    <a:pt x="380905" y="4286"/>
                  </a:cubicBezTo>
                  <a:close/>
                </a:path>
              </a:pathLst>
            </a:custGeom>
            <a:solidFill>
              <a:schemeClr val="tx1"/>
            </a:solidFill>
            <a:ln w="9525" cap="flat">
              <a:noFill/>
              <a:prstDash val="solid"/>
              <a:miter/>
            </a:ln>
          </p:spPr>
          <p:txBody>
            <a:bodyPr rtlCol="0" anchor="ctr"/>
            <a:lstStyle/>
            <a:p>
              <a:endParaRPr lang="en-US"/>
            </a:p>
          </p:txBody>
        </p:sp>
        <p:sp>
          <p:nvSpPr>
            <p:cNvPr id="171" name="Freeform: Shape 170">
              <a:extLst>
                <a:ext uri="{FF2B5EF4-FFF2-40B4-BE49-F238E27FC236}">
                  <a16:creationId xmlns:a16="http://schemas.microsoft.com/office/drawing/2014/main" id="{56348370-4FD9-4A99-BB05-944D5B0B0E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908039" y="5788554"/>
              <a:ext cx="1008400" cy="1009664"/>
            </a:xfrm>
            <a:custGeom>
              <a:avLst/>
              <a:gdLst>
                <a:gd name="connsiteX0" fmla="*/ 372428 w 379761"/>
                <a:gd name="connsiteY0" fmla="*/ 0 h 380237"/>
                <a:gd name="connsiteX1" fmla="*/ 379762 w 379761"/>
                <a:gd name="connsiteY1" fmla="*/ 9525 h 380237"/>
                <a:gd name="connsiteX2" fmla="*/ 9525 w 379761"/>
                <a:gd name="connsiteY2" fmla="*/ 380238 h 380237"/>
                <a:gd name="connsiteX3" fmla="*/ 0 w 379761"/>
                <a:gd name="connsiteY3" fmla="*/ 372904 h 380237"/>
              </a:gdLst>
              <a:ahLst/>
              <a:cxnLst>
                <a:cxn ang="0">
                  <a:pos x="connsiteX0" y="connsiteY0"/>
                </a:cxn>
                <a:cxn ang="0">
                  <a:pos x="connsiteX1" y="connsiteY1"/>
                </a:cxn>
                <a:cxn ang="0">
                  <a:pos x="connsiteX2" y="connsiteY2"/>
                </a:cxn>
                <a:cxn ang="0">
                  <a:pos x="connsiteX3" y="connsiteY3"/>
                </a:cxn>
              </a:cxnLst>
              <a:rect l="l" t="t" r="r" b="b"/>
              <a:pathLst>
                <a:path w="379761" h="380237">
                  <a:moveTo>
                    <a:pt x="372428" y="0"/>
                  </a:moveTo>
                  <a:cubicBezTo>
                    <a:pt x="374999" y="3239"/>
                    <a:pt x="377381" y="6572"/>
                    <a:pt x="379762" y="9525"/>
                  </a:cubicBezTo>
                  <a:lnTo>
                    <a:pt x="9525" y="380238"/>
                  </a:lnTo>
                  <a:cubicBezTo>
                    <a:pt x="6096" y="377857"/>
                    <a:pt x="2762" y="375476"/>
                    <a:pt x="0" y="372904"/>
                  </a:cubicBezTo>
                  <a:close/>
                </a:path>
              </a:pathLst>
            </a:custGeom>
            <a:solidFill>
              <a:schemeClr val="tx1"/>
            </a:solidFill>
            <a:ln w="9525" cap="flat">
              <a:noFill/>
              <a:prstDash val="solid"/>
              <a:miter/>
            </a:ln>
          </p:spPr>
          <p:txBody>
            <a:bodyPr rtlCol="0" anchor="ctr"/>
            <a:lstStyle/>
            <a:p>
              <a:endParaRPr lang="en-US"/>
            </a:p>
          </p:txBody>
        </p:sp>
        <p:sp>
          <p:nvSpPr>
            <p:cNvPr id="172" name="Freeform: Shape 171">
              <a:extLst>
                <a:ext uri="{FF2B5EF4-FFF2-40B4-BE49-F238E27FC236}">
                  <a16:creationId xmlns:a16="http://schemas.microsoft.com/office/drawing/2014/main" id="{33F754F7-4BA0-4680-869F-AC312694EE4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704689" y="5586468"/>
              <a:ext cx="299964" cy="299964"/>
            </a:xfrm>
            <a:custGeom>
              <a:avLst/>
              <a:gdLst>
                <a:gd name="connsiteX0" fmla="*/ 112967 w 112966"/>
                <a:gd name="connsiteY0" fmla="*/ 0 h 112966"/>
                <a:gd name="connsiteX1" fmla="*/ 0 w 112966"/>
                <a:gd name="connsiteY1" fmla="*/ 112967 h 112966"/>
                <a:gd name="connsiteX2" fmla="*/ 112967 w 112966"/>
                <a:gd name="connsiteY2" fmla="*/ 0 h 112966"/>
              </a:gdLst>
              <a:ahLst/>
              <a:cxnLst>
                <a:cxn ang="0">
                  <a:pos x="connsiteX0" y="connsiteY0"/>
                </a:cxn>
                <a:cxn ang="0">
                  <a:pos x="connsiteX1" y="connsiteY1"/>
                </a:cxn>
                <a:cxn ang="0">
                  <a:pos x="connsiteX2" y="connsiteY2"/>
                </a:cxn>
              </a:cxnLst>
              <a:rect l="l" t="t" r="r" b="b"/>
              <a:pathLst>
                <a:path w="112966" h="112966">
                  <a:moveTo>
                    <a:pt x="112967" y="0"/>
                  </a:moveTo>
                  <a:lnTo>
                    <a:pt x="0" y="112967"/>
                  </a:lnTo>
                  <a:cubicBezTo>
                    <a:pt x="25356" y="64747"/>
                    <a:pt x="64747" y="25356"/>
                    <a:pt x="112967" y="0"/>
                  </a:cubicBezTo>
                  <a:close/>
                </a:path>
              </a:pathLst>
            </a:custGeom>
            <a:solidFill>
              <a:schemeClr val="tx1">
                <a:alpha val="20000"/>
              </a:schemeClr>
            </a:solidFill>
            <a:ln w="9525" cap="flat">
              <a:noFill/>
              <a:prstDash val="solid"/>
              <a:miter/>
            </a:ln>
          </p:spPr>
          <p:txBody>
            <a:bodyPr rtlCol="0" anchor="ctr"/>
            <a:lstStyle/>
            <a:p>
              <a:endParaRPr lang="en-US"/>
            </a:p>
          </p:txBody>
        </p:sp>
        <p:sp>
          <p:nvSpPr>
            <p:cNvPr id="173" name="Freeform: Shape 172">
              <a:extLst>
                <a:ext uri="{FF2B5EF4-FFF2-40B4-BE49-F238E27FC236}">
                  <a16:creationId xmlns:a16="http://schemas.microsoft.com/office/drawing/2014/main" id="{D1146D46-43DB-4487-A191-0970511C33C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06425" y="5888204"/>
              <a:ext cx="968692" cy="968692"/>
            </a:xfrm>
            <a:custGeom>
              <a:avLst/>
              <a:gdLst>
                <a:gd name="connsiteX0" fmla="*/ 359188 w 364807"/>
                <a:gd name="connsiteY0" fmla="*/ 0 h 364807"/>
                <a:gd name="connsiteX1" fmla="*/ 364808 w 364807"/>
                <a:gd name="connsiteY1" fmla="*/ 11621 h 364807"/>
                <a:gd name="connsiteX2" fmla="*/ 11621 w 364807"/>
                <a:gd name="connsiteY2" fmla="*/ 364808 h 364807"/>
                <a:gd name="connsiteX3" fmla="*/ 0 w 364807"/>
                <a:gd name="connsiteY3" fmla="*/ 359188 h 364807"/>
              </a:gdLst>
              <a:ahLst/>
              <a:cxnLst>
                <a:cxn ang="0">
                  <a:pos x="connsiteX0" y="connsiteY0"/>
                </a:cxn>
                <a:cxn ang="0">
                  <a:pos x="connsiteX1" y="connsiteY1"/>
                </a:cxn>
                <a:cxn ang="0">
                  <a:pos x="connsiteX2" y="connsiteY2"/>
                </a:cxn>
                <a:cxn ang="0">
                  <a:pos x="connsiteX3" y="connsiteY3"/>
                </a:cxn>
              </a:cxnLst>
              <a:rect l="l" t="t" r="r" b="b"/>
              <a:pathLst>
                <a:path w="364807" h="364807">
                  <a:moveTo>
                    <a:pt x="359188" y="0"/>
                  </a:moveTo>
                  <a:cubicBezTo>
                    <a:pt x="361188" y="3905"/>
                    <a:pt x="362998" y="7715"/>
                    <a:pt x="364808" y="11621"/>
                  </a:cubicBezTo>
                  <a:lnTo>
                    <a:pt x="11621" y="364808"/>
                  </a:lnTo>
                  <a:cubicBezTo>
                    <a:pt x="7715" y="362998"/>
                    <a:pt x="3905" y="361188"/>
                    <a:pt x="0" y="359188"/>
                  </a:cubicBezTo>
                  <a:close/>
                </a:path>
              </a:pathLst>
            </a:custGeom>
            <a:solidFill>
              <a:schemeClr val="tx1"/>
            </a:solidFill>
            <a:ln w="9525" cap="flat">
              <a:noFill/>
              <a:prstDash val="solid"/>
              <a:miter/>
            </a:ln>
          </p:spPr>
          <p:txBody>
            <a:bodyPr rtlCol="0" anchor="ctr"/>
            <a:lstStyle/>
            <a:p>
              <a:endParaRPr lang="en-US"/>
            </a:p>
          </p:txBody>
        </p:sp>
        <p:sp>
          <p:nvSpPr>
            <p:cNvPr id="174" name="Freeform: Shape 173">
              <a:extLst>
                <a:ext uri="{FF2B5EF4-FFF2-40B4-BE49-F238E27FC236}">
                  <a16:creationId xmlns:a16="http://schemas.microsoft.com/office/drawing/2014/main" id="{DDA0090F-4FBF-434D-83B1-B274F83A91F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153536" y="6004044"/>
              <a:ext cx="864072" cy="853955"/>
            </a:xfrm>
            <a:custGeom>
              <a:avLst/>
              <a:gdLst>
                <a:gd name="connsiteX0" fmla="*/ 1260376 w 1275308"/>
                <a:gd name="connsiteY0" fmla="*/ 0 h 1260376"/>
                <a:gd name="connsiteX1" fmla="*/ 1275308 w 1275308"/>
                <a:gd name="connsiteY1" fmla="*/ 52634 h 1260376"/>
                <a:gd name="connsiteX2" fmla="*/ 67566 w 1275308"/>
                <a:gd name="connsiteY2" fmla="*/ 1260376 h 1260376"/>
                <a:gd name="connsiteX3" fmla="*/ 0 w 1275308"/>
                <a:gd name="connsiteY3" fmla="*/ 1260376 h 1260376"/>
              </a:gdLst>
              <a:ahLst/>
              <a:cxnLst>
                <a:cxn ang="0">
                  <a:pos x="connsiteX0" y="connsiteY0"/>
                </a:cxn>
                <a:cxn ang="0">
                  <a:pos x="connsiteX1" y="connsiteY1"/>
                </a:cxn>
                <a:cxn ang="0">
                  <a:pos x="connsiteX2" y="connsiteY2"/>
                </a:cxn>
                <a:cxn ang="0">
                  <a:pos x="connsiteX3" y="connsiteY3"/>
                </a:cxn>
              </a:cxnLst>
              <a:rect l="l" t="t" r="r" b="b"/>
              <a:pathLst>
                <a:path w="1275308" h="1260376">
                  <a:moveTo>
                    <a:pt x="1260376" y="0"/>
                  </a:moveTo>
                  <a:cubicBezTo>
                    <a:pt x="1265977" y="17174"/>
                    <a:pt x="1270829" y="34716"/>
                    <a:pt x="1275308" y="52634"/>
                  </a:cubicBezTo>
                  <a:lnTo>
                    <a:pt x="67566" y="1260376"/>
                  </a:lnTo>
                  <a:lnTo>
                    <a:pt x="0" y="1260376"/>
                  </a:lnTo>
                  <a:close/>
                </a:path>
              </a:pathLst>
            </a:custGeom>
            <a:solidFill>
              <a:schemeClr val="tx1"/>
            </a:solidFill>
            <a:ln w="9525" cap="flat">
              <a:noFill/>
              <a:prstDash val="solid"/>
              <a:miter/>
            </a:ln>
          </p:spPr>
          <p:txBody>
            <a:bodyPr wrap="square" rtlCol="0" anchor="ctr">
              <a:noAutofit/>
            </a:bodyPr>
            <a:lstStyle/>
            <a:p>
              <a:endParaRPr lang="en-US"/>
            </a:p>
          </p:txBody>
        </p:sp>
        <p:sp>
          <p:nvSpPr>
            <p:cNvPr id="175" name="Freeform: Shape 174">
              <a:extLst>
                <a:ext uri="{FF2B5EF4-FFF2-40B4-BE49-F238E27FC236}">
                  <a16:creationId xmlns:a16="http://schemas.microsoft.com/office/drawing/2014/main" id="{F724217F-8EC0-4A99-A861-4333553CF9F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630332" y="5512111"/>
              <a:ext cx="611565" cy="611565"/>
            </a:xfrm>
            <a:custGeom>
              <a:avLst/>
              <a:gdLst>
                <a:gd name="connsiteX0" fmla="*/ 230314 w 230314"/>
                <a:gd name="connsiteY0" fmla="*/ 0 h 230314"/>
                <a:gd name="connsiteX1" fmla="*/ 0 w 230314"/>
                <a:gd name="connsiteY1" fmla="*/ 230314 h 230314"/>
                <a:gd name="connsiteX2" fmla="*/ 3524 w 230314"/>
                <a:gd name="connsiteY2" fmla="*/ 209550 h 230314"/>
                <a:gd name="connsiteX3" fmla="*/ 209550 w 230314"/>
                <a:gd name="connsiteY3" fmla="*/ 3524 h 230314"/>
                <a:gd name="connsiteX4" fmla="*/ 230314 w 230314"/>
                <a:gd name="connsiteY4" fmla="*/ 0 h 2303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314" h="230314">
                  <a:moveTo>
                    <a:pt x="230314" y="0"/>
                  </a:moveTo>
                  <a:lnTo>
                    <a:pt x="0" y="230314"/>
                  </a:lnTo>
                  <a:cubicBezTo>
                    <a:pt x="953" y="223361"/>
                    <a:pt x="2095" y="216408"/>
                    <a:pt x="3524" y="209550"/>
                  </a:cubicBezTo>
                  <a:lnTo>
                    <a:pt x="209550" y="3524"/>
                  </a:lnTo>
                  <a:cubicBezTo>
                    <a:pt x="216408" y="2095"/>
                    <a:pt x="223361" y="953"/>
                    <a:pt x="230314" y="0"/>
                  </a:cubicBezTo>
                  <a:close/>
                </a:path>
              </a:pathLst>
            </a:custGeom>
            <a:solidFill>
              <a:schemeClr val="tx1">
                <a:alpha val="20000"/>
              </a:schemeClr>
            </a:solidFill>
            <a:ln w="9525" cap="flat">
              <a:noFill/>
              <a:prstDash val="solid"/>
              <a:miter/>
            </a:ln>
          </p:spPr>
          <p:txBody>
            <a:bodyPr rtlCol="0" anchor="ctr"/>
            <a:lstStyle/>
            <a:p>
              <a:endParaRPr lang="en-US"/>
            </a:p>
          </p:txBody>
        </p:sp>
        <p:sp>
          <p:nvSpPr>
            <p:cNvPr id="176" name="Freeform: Shape 175">
              <a:extLst>
                <a:ext uri="{FF2B5EF4-FFF2-40B4-BE49-F238E27FC236}">
                  <a16:creationId xmlns:a16="http://schemas.microsoft.com/office/drawing/2014/main" id="{C8DF6032-C07A-45C6-8A4F-04EF4EDC041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316440" y="6139358"/>
              <a:ext cx="722161" cy="718641"/>
            </a:xfrm>
            <a:custGeom>
              <a:avLst/>
              <a:gdLst>
                <a:gd name="connsiteX0" fmla="*/ 1061006 w 1065858"/>
                <a:gd name="connsiteY0" fmla="*/ 0 h 1060662"/>
                <a:gd name="connsiteX1" fmla="*/ 1065858 w 1065858"/>
                <a:gd name="connsiteY1" fmla="*/ 62342 h 1060662"/>
                <a:gd name="connsiteX2" fmla="*/ 67196 w 1065858"/>
                <a:gd name="connsiteY2" fmla="*/ 1060662 h 1060662"/>
                <a:gd name="connsiteX3" fmla="*/ 0 w 1065858"/>
                <a:gd name="connsiteY3" fmla="*/ 1060662 h 1060662"/>
              </a:gdLst>
              <a:ahLst/>
              <a:cxnLst>
                <a:cxn ang="0">
                  <a:pos x="connsiteX0" y="connsiteY0"/>
                </a:cxn>
                <a:cxn ang="0">
                  <a:pos x="connsiteX1" y="connsiteY1"/>
                </a:cxn>
                <a:cxn ang="0">
                  <a:pos x="connsiteX2" y="connsiteY2"/>
                </a:cxn>
                <a:cxn ang="0">
                  <a:pos x="connsiteX3" y="connsiteY3"/>
                </a:cxn>
              </a:cxnLst>
              <a:rect l="l" t="t" r="r" b="b"/>
              <a:pathLst>
                <a:path w="1065858" h="1060662">
                  <a:moveTo>
                    <a:pt x="1061006" y="0"/>
                  </a:moveTo>
                  <a:cubicBezTo>
                    <a:pt x="1063248" y="20905"/>
                    <a:pt x="1064741" y="41809"/>
                    <a:pt x="1065858" y="62342"/>
                  </a:cubicBezTo>
                  <a:lnTo>
                    <a:pt x="67196" y="1060662"/>
                  </a:lnTo>
                  <a:lnTo>
                    <a:pt x="0" y="1060662"/>
                  </a:lnTo>
                  <a:close/>
                </a:path>
              </a:pathLst>
            </a:custGeom>
            <a:solidFill>
              <a:schemeClr val="tx1"/>
            </a:solidFill>
            <a:ln w="9525" cap="flat">
              <a:noFill/>
              <a:prstDash val="solid"/>
              <a:miter/>
            </a:ln>
          </p:spPr>
          <p:txBody>
            <a:bodyPr wrap="square" rtlCol="0" anchor="ctr">
              <a:noAutofit/>
            </a:bodyPr>
            <a:lstStyle/>
            <a:p>
              <a:endParaRPr lang="en-US"/>
            </a:p>
          </p:txBody>
        </p:sp>
        <p:sp>
          <p:nvSpPr>
            <p:cNvPr id="177" name="Freeform: Shape 176">
              <a:extLst>
                <a:ext uri="{FF2B5EF4-FFF2-40B4-BE49-F238E27FC236}">
                  <a16:creationId xmlns:a16="http://schemas.microsoft.com/office/drawing/2014/main" id="{5ADDD742-9F78-44F9-9FB7-07841AD981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625273" y="5507052"/>
              <a:ext cx="781022" cy="781022"/>
            </a:xfrm>
            <a:custGeom>
              <a:avLst/>
              <a:gdLst>
                <a:gd name="connsiteX0" fmla="*/ 294132 w 294131"/>
                <a:gd name="connsiteY0" fmla="*/ 1238 h 294131"/>
                <a:gd name="connsiteX1" fmla="*/ 1238 w 294131"/>
                <a:gd name="connsiteY1" fmla="*/ 294132 h 294131"/>
                <a:gd name="connsiteX2" fmla="*/ 0 w 294131"/>
                <a:gd name="connsiteY2" fmla="*/ 278225 h 294131"/>
                <a:gd name="connsiteX3" fmla="*/ 278225 w 294131"/>
                <a:gd name="connsiteY3" fmla="*/ 0 h 294131"/>
                <a:gd name="connsiteX4" fmla="*/ 294132 w 294131"/>
                <a:gd name="connsiteY4" fmla="*/ 1238 h 294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131" h="294131">
                  <a:moveTo>
                    <a:pt x="294132" y="1238"/>
                  </a:moveTo>
                  <a:lnTo>
                    <a:pt x="1238" y="294132"/>
                  </a:lnTo>
                  <a:cubicBezTo>
                    <a:pt x="667" y="288893"/>
                    <a:pt x="0" y="283559"/>
                    <a:pt x="0" y="278225"/>
                  </a:cubicBezTo>
                  <a:lnTo>
                    <a:pt x="278225" y="0"/>
                  </a:lnTo>
                  <a:cubicBezTo>
                    <a:pt x="283559" y="0"/>
                    <a:pt x="288893" y="667"/>
                    <a:pt x="294132" y="1238"/>
                  </a:cubicBezTo>
                  <a:close/>
                </a:path>
              </a:pathLst>
            </a:custGeom>
            <a:solidFill>
              <a:schemeClr val="tx1">
                <a:alpha val="20000"/>
              </a:schemeClr>
            </a:solidFill>
            <a:ln w="9525" cap="flat">
              <a:noFill/>
              <a:prstDash val="solid"/>
              <a:miter/>
            </a:ln>
          </p:spPr>
          <p:txBody>
            <a:bodyPr rtlCol="0" anchor="ctr"/>
            <a:lstStyle/>
            <a:p>
              <a:endParaRPr lang="en-US"/>
            </a:p>
          </p:txBody>
        </p:sp>
        <p:sp>
          <p:nvSpPr>
            <p:cNvPr id="178" name="Freeform: Shape 177">
              <a:extLst>
                <a:ext uri="{FF2B5EF4-FFF2-40B4-BE49-F238E27FC236}">
                  <a16:creationId xmlns:a16="http://schemas.microsoft.com/office/drawing/2014/main" id="{F5B89F44-A096-479D-AD1F-120561C282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479303" y="6303757"/>
              <a:ext cx="554242" cy="554242"/>
            </a:xfrm>
            <a:custGeom>
              <a:avLst/>
              <a:gdLst>
                <a:gd name="connsiteX0" fmla="*/ 818022 w 818022"/>
                <a:gd name="connsiteY0" fmla="*/ 0 h 818022"/>
                <a:gd name="connsiteX1" fmla="*/ 804584 w 818022"/>
                <a:gd name="connsiteY1" fmla="*/ 80632 h 818022"/>
                <a:gd name="connsiteX2" fmla="*/ 67190 w 818022"/>
                <a:gd name="connsiteY2" fmla="*/ 818022 h 818022"/>
                <a:gd name="connsiteX3" fmla="*/ 0 w 818022"/>
                <a:gd name="connsiteY3" fmla="*/ 818022 h 818022"/>
              </a:gdLst>
              <a:ahLst/>
              <a:cxnLst>
                <a:cxn ang="0">
                  <a:pos x="connsiteX0" y="connsiteY0"/>
                </a:cxn>
                <a:cxn ang="0">
                  <a:pos x="connsiteX1" y="connsiteY1"/>
                </a:cxn>
                <a:cxn ang="0">
                  <a:pos x="connsiteX2" y="connsiteY2"/>
                </a:cxn>
                <a:cxn ang="0">
                  <a:pos x="connsiteX3" y="connsiteY3"/>
                </a:cxn>
              </a:cxnLst>
              <a:rect l="l" t="t" r="r" b="b"/>
              <a:pathLst>
                <a:path w="818022" h="818022">
                  <a:moveTo>
                    <a:pt x="818022" y="0"/>
                  </a:moveTo>
                  <a:cubicBezTo>
                    <a:pt x="814660" y="27250"/>
                    <a:pt x="810180" y="53755"/>
                    <a:pt x="804584" y="80632"/>
                  </a:cubicBezTo>
                  <a:lnTo>
                    <a:pt x="67190" y="818022"/>
                  </a:lnTo>
                  <a:lnTo>
                    <a:pt x="0" y="818022"/>
                  </a:lnTo>
                  <a:close/>
                </a:path>
              </a:pathLst>
            </a:custGeom>
            <a:solidFill>
              <a:schemeClr val="tx1"/>
            </a:solidFill>
            <a:ln w="9525" cap="flat">
              <a:noFill/>
              <a:prstDash val="solid"/>
              <a:miter/>
            </a:ln>
          </p:spPr>
          <p:txBody>
            <a:bodyPr wrap="square" rtlCol="0" anchor="ctr">
              <a:noAutofit/>
            </a:bodyPr>
            <a:lstStyle/>
            <a:p>
              <a:endParaRPr lang="en-US"/>
            </a:p>
          </p:txBody>
        </p:sp>
        <p:sp>
          <p:nvSpPr>
            <p:cNvPr id="179" name="Freeform: Shape 178">
              <a:extLst>
                <a:ext uri="{FF2B5EF4-FFF2-40B4-BE49-F238E27FC236}">
                  <a16:creationId xmlns:a16="http://schemas.microsoft.com/office/drawing/2014/main" id="{6E06D15A-9830-4BD8-941F-3401B4B376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646264" y="5527790"/>
              <a:ext cx="895343" cy="895598"/>
            </a:xfrm>
            <a:custGeom>
              <a:avLst/>
              <a:gdLst>
                <a:gd name="connsiteX0" fmla="*/ 337185 w 337184"/>
                <a:gd name="connsiteY0" fmla="*/ 3905 h 337280"/>
                <a:gd name="connsiteX1" fmla="*/ 3810 w 337184"/>
                <a:gd name="connsiteY1" fmla="*/ 337280 h 337280"/>
                <a:gd name="connsiteX2" fmla="*/ 0 w 337184"/>
                <a:gd name="connsiteY2" fmla="*/ 323850 h 337280"/>
                <a:gd name="connsiteX3" fmla="*/ 323850 w 337184"/>
                <a:gd name="connsiteY3" fmla="*/ 0 h 337280"/>
                <a:gd name="connsiteX4" fmla="*/ 337185 w 337184"/>
                <a:gd name="connsiteY4" fmla="*/ 3905 h 3372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7184" h="337280">
                  <a:moveTo>
                    <a:pt x="337185" y="3905"/>
                  </a:moveTo>
                  <a:lnTo>
                    <a:pt x="3810" y="337280"/>
                  </a:lnTo>
                  <a:cubicBezTo>
                    <a:pt x="2381" y="332899"/>
                    <a:pt x="1143" y="328422"/>
                    <a:pt x="0" y="323850"/>
                  </a:cubicBezTo>
                  <a:lnTo>
                    <a:pt x="323850" y="0"/>
                  </a:lnTo>
                  <a:cubicBezTo>
                    <a:pt x="328327" y="1715"/>
                    <a:pt x="332804" y="2477"/>
                    <a:pt x="337185" y="3905"/>
                  </a:cubicBezTo>
                  <a:close/>
                </a:path>
              </a:pathLst>
            </a:custGeom>
            <a:solidFill>
              <a:schemeClr val="tx1">
                <a:alpha val="20000"/>
              </a:schemeClr>
            </a:solidFill>
            <a:ln w="9525" cap="flat">
              <a:noFill/>
              <a:prstDash val="solid"/>
              <a:miter/>
            </a:ln>
          </p:spPr>
          <p:txBody>
            <a:bodyPr rtlCol="0" anchor="ctr"/>
            <a:lstStyle/>
            <a:p>
              <a:endParaRPr lang="en-US"/>
            </a:p>
          </p:txBody>
        </p:sp>
        <p:sp>
          <p:nvSpPr>
            <p:cNvPr id="180" name="Freeform: Shape 179">
              <a:extLst>
                <a:ext uri="{FF2B5EF4-FFF2-40B4-BE49-F238E27FC236}">
                  <a16:creationId xmlns:a16="http://schemas.microsoft.com/office/drawing/2014/main" id="{5376E293-3542-4A0D-B906-18A667FE64F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688754" y="5570533"/>
              <a:ext cx="968187" cy="968187"/>
            </a:xfrm>
            <a:custGeom>
              <a:avLst/>
              <a:gdLst>
                <a:gd name="connsiteX0" fmla="*/ 364617 w 364617"/>
                <a:gd name="connsiteY0" fmla="*/ 5620 h 364617"/>
                <a:gd name="connsiteX1" fmla="*/ 5620 w 364617"/>
                <a:gd name="connsiteY1" fmla="*/ 364617 h 364617"/>
                <a:gd name="connsiteX2" fmla="*/ 0 w 364617"/>
                <a:gd name="connsiteY2" fmla="*/ 353187 h 364617"/>
                <a:gd name="connsiteX3" fmla="*/ 353187 w 364617"/>
                <a:gd name="connsiteY3" fmla="*/ 0 h 364617"/>
                <a:gd name="connsiteX4" fmla="*/ 364617 w 364617"/>
                <a:gd name="connsiteY4" fmla="*/ 5620 h 3646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4617" h="364617">
                  <a:moveTo>
                    <a:pt x="364617" y="5620"/>
                  </a:moveTo>
                  <a:lnTo>
                    <a:pt x="5620" y="364617"/>
                  </a:lnTo>
                  <a:cubicBezTo>
                    <a:pt x="3620" y="360902"/>
                    <a:pt x="1715" y="357092"/>
                    <a:pt x="0" y="353187"/>
                  </a:cubicBezTo>
                  <a:lnTo>
                    <a:pt x="353187" y="0"/>
                  </a:lnTo>
                  <a:cubicBezTo>
                    <a:pt x="357092" y="1715"/>
                    <a:pt x="360902" y="3715"/>
                    <a:pt x="364617" y="5620"/>
                  </a:cubicBezTo>
                  <a:close/>
                </a:path>
              </a:pathLst>
            </a:custGeom>
            <a:solidFill>
              <a:schemeClr val="tx1">
                <a:alpha val="20000"/>
              </a:schemeClr>
            </a:solidFill>
            <a:ln w="9525" cap="flat">
              <a:noFill/>
              <a:prstDash val="solid"/>
              <a:miter/>
            </a:ln>
          </p:spPr>
          <p:txBody>
            <a:bodyPr rtlCol="0" anchor="ctr"/>
            <a:lstStyle/>
            <a:p>
              <a:endParaRPr lang="en-US" dirty="0"/>
            </a:p>
          </p:txBody>
        </p:sp>
        <p:sp>
          <p:nvSpPr>
            <p:cNvPr id="181" name="Freeform: Shape 180">
              <a:extLst>
                <a:ext uri="{FF2B5EF4-FFF2-40B4-BE49-F238E27FC236}">
                  <a16:creationId xmlns:a16="http://schemas.microsoft.com/office/drawing/2014/main" id="{25547DC8-8B87-4446-9CC9-65AF04A5FE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659220" y="6540999"/>
              <a:ext cx="299712" cy="299712"/>
            </a:xfrm>
            <a:custGeom>
              <a:avLst/>
              <a:gdLst>
                <a:gd name="connsiteX0" fmla="*/ 112871 w 112871"/>
                <a:gd name="connsiteY0" fmla="*/ 0 h 112871"/>
                <a:gd name="connsiteX1" fmla="*/ 0 w 112871"/>
                <a:gd name="connsiteY1" fmla="*/ 112871 h 112871"/>
              </a:gdLst>
              <a:ahLst/>
              <a:cxnLst>
                <a:cxn ang="0">
                  <a:pos x="connsiteX0" y="connsiteY0"/>
                </a:cxn>
                <a:cxn ang="0">
                  <a:pos x="connsiteX1" y="connsiteY1"/>
                </a:cxn>
              </a:cxnLst>
              <a:rect l="l" t="t" r="r" b="b"/>
              <a:pathLst>
                <a:path w="112871" h="112871">
                  <a:moveTo>
                    <a:pt x="112871" y="0"/>
                  </a:moveTo>
                  <a:cubicBezTo>
                    <a:pt x="87618" y="48239"/>
                    <a:pt x="48239" y="87618"/>
                    <a:pt x="0" y="112871"/>
                  </a:cubicBezTo>
                  <a:close/>
                </a:path>
              </a:pathLst>
            </a:custGeom>
            <a:solidFill>
              <a:schemeClr val="tx1"/>
            </a:solidFill>
            <a:ln w="9525" cap="flat">
              <a:noFill/>
              <a:prstDash val="solid"/>
              <a:miter/>
            </a:ln>
          </p:spPr>
          <p:txBody>
            <a:bodyPr rtlCol="0" anchor="ctr"/>
            <a:lstStyle/>
            <a:p>
              <a:endParaRPr lang="en-US" dirty="0"/>
            </a:p>
          </p:txBody>
        </p:sp>
        <p:sp>
          <p:nvSpPr>
            <p:cNvPr id="182" name="Freeform: Shape 181">
              <a:extLst>
                <a:ext uri="{FF2B5EF4-FFF2-40B4-BE49-F238E27FC236}">
                  <a16:creationId xmlns:a16="http://schemas.microsoft.com/office/drawing/2014/main" id="{3BCDBC02-576D-4CB8-A680-1F34451C41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747433" y="5629212"/>
              <a:ext cx="1009666" cy="1009666"/>
            </a:xfrm>
            <a:custGeom>
              <a:avLst/>
              <a:gdLst>
                <a:gd name="connsiteX0" fmla="*/ 380238 w 380238"/>
                <a:gd name="connsiteY0" fmla="*/ 7239 h 380238"/>
                <a:gd name="connsiteX1" fmla="*/ 7239 w 380238"/>
                <a:gd name="connsiteY1" fmla="*/ 380238 h 380238"/>
                <a:gd name="connsiteX2" fmla="*/ 0 w 380238"/>
                <a:gd name="connsiteY2" fmla="*/ 370713 h 380238"/>
                <a:gd name="connsiteX3" fmla="*/ 370237 w 380238"/>
                <a:gd name="connsiteY3" fmla="*/ 0 h 380238"/>
                <a:gd name="connsiteX4" fmla="*/ 380238 w 380238"/>
                <a:gd name="connsiteY4" fmla="*/ 7239 h 3802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238" h="380238">
                  <a:moveTo>
                    <a:pt x="380238" y="7239"/>
                  </a:moveTo>
                  <a:lnTo>
                    <a:pt x="7239" y="380238"/>
                  </a:lnTo>
                  <a:cubicBezTo>
                    <a:pt x="4763" y="377000"/>
                    <a:pt x="2381" y="373571"/>
                    <a:pt x="0" y="370713"/>
                  </a:cubicBezTo>
                  <a:lnTo>
                    <a:pt x="370237" y="0"/>
                  </a:lnTo>
                  <a:cubicBezTo>
                    <a:pt x="373571" y="2381"/>
                    <a:pt x="377000" y="4763"/>
                    <a:pt x="380238" y="7239"/>
                  </a:cubicBezTo>
                  <a:close/>
                </a:path>
              </a:pathLst>
            </a:custGeom>
            <a:solidFill>
              <a:schemeClr val="tx1">
                <a:alpha val="20000"/>
              </a:schemeClr>
            </a:solidFill>
            <a:ln w="9525" cap="flat">
              <a:noFill/>
              <a:prstDash val="solid"/>
              <a:miter/>
            </a:ln>
          </p:spPr>
          <p:txBody>
            <a:bodyPr rtlCol="0" anchor="ctr"/>
            <a:lstStyle/>
            <a:p>
              <a:endParaRPr lang="en-US"/>
            </a:p>
          </p:txBody>
        </p:sp>
        <p:sp>
          <p:nvSpPr>
            <p:cNvPr id="183" name="Freeform: Shape 182">
              <a:extLst>
                <a:ext uri="{FF2B5EF4-FFF2-40B4-BE49-F238E27FC236}">
                  <a16:creationId xmlns:a16="http://schemas.microsoft.com/office/drawing/2014/main" id="{A70D43D6-E2E8-4B2D-99A7-6257777950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820526" y="5702305"/>
              <a:ext cx="1022819" cy="1022819"/>
            </a:xfrm>
            <a:custGeom>
              <a:avLst/>
              <a:gdLst>
                <a:gd name="connsiteX0" fmla="*/ 380905 w 385191"/>
                <a:gd name="connsiteY0" fmla="*/ 4286 h 385191"/>
                <a:gd name="connsiteX1" fmla="*/ 385191 w 385191"/>
                <a:gd name="connsiteY1" fmla="*/ 8573 h 385191"/>
                <a:gd name="connsiteX2" fmla="*/ 8573 w 385191"/>
                <a:gd name="connsiteY2" fmla="*/ 385191 h 385191"/>
                <a:gd name="connsiteX3" fmla="*/ 4286 w 385191"/>
                <a:gd name="connsiteY3" fmla="*/ 380905 h 385191"/>
                <a:gd name="connsiteX4" fmla="*/ 0 w 385191"/>
                <a:gd name="connsiteY4" fmla="*/ 376523 h 385191"/>
                <a:gd name="connsiteX5" fmla="*/ 376523 w 385191"/>
                <a:gd name="connsiteY5" fmla="*/ 0 h 385191"/>
                <a:gd name="connsiteX6" fmla="*/ 380905 w 385191"/>
                <a:gd name="connsiteY6" fmla="*/ 4286 h 385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5191" h="385191">
                  <a:moveTo>
                    <a:pt x="380905" y="4286"/>
                  </a:moveTo>
                  <a:lnTo>
                    <a:pt x="385191" y="8573"/>
                  </a:lnTo>
                  <a:lnTo>
                    <a:pt x="8573" y="385191"/>
                  </a:lnTo>
                  <a:lnTo>
                    <a:pt x="4286" y="380905"/>
                  </a:lnTo>
                  <a:cubicBezTo>
                    <a:pt x="2762" y="379476"/>
                    <a:pt x="1334" y="377952"/>
                    <a:pt x="0" y="376523"/>
                  </a:cubicBezTo>
                  <a:lnTo>
                    <a:pt x="376523" y="0"/>
                  </a:lnTo>
                  <a:cubicBezTo>
                    <a:pt x="377952" y="1334"/>
                    <a:pt x="379476" y="2667"/>
                    <a:pt x="380905" y="4286"/>
                  </a:cubicBezTo>
                  <a:close/>
                </a:path>
              </a:pathLst>
            </a:custGeom>
            <a:solidFill>
              <a:schemeClr val="tx1">
                <a:alpha val="20000"/>
              </a:schemeClr>
            </a:solidFill>
            <a:ln w="9525" cap="flat">
              <a:noFill/>
              <a:prstDash val="solid"/>
              <a:miter/>
            </a:ln>
          </p:spPr>
          <p:txBody>
            <a:bodyPr rtlCol="0" anchor="ctr"/>
            <a:lstStyle/>
            <a:p>
              <a:endParaRPr lang="en-US"/>
            </a:p>
          </p:txBody>
        </p:sp>
        <p:sp>
          <p:nvSpPr>
            <p:cNvPr id="184" name="Freeform: Shape 183">
              <a:extLst>
                <a:ext uri="{FF2B5EF4-FFF2-40B4-BE49-F238E27FC236}">
                  <a16:creationId xmlns:a16="http://schemas.microsoft.com/office/drawing/2014/main" id="{AAE75479-8103-43A6-8C23-3ADA8BCDD96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908039" y="5788554"/>
              <a:ext cx="1008400" cy="1009664"/>
            </a:xfrm>
            <a:custGeom>
              <a:avLst/>
              <a:gdLst>
                <a:gd name="connsiteX0" fmla="*/ 372428 w 379761"/>
                <a:gd name="connsiteY0" fmla="*/ 0 h 380237"/>
                <a:gd name="connsiteX1" fmla="*/ 379762 w 379761"/>
                <a:gd name="connsiteY1" fmla="*/ 9525 h 380237"/>
                <a:gd name="connsiteX2" fmla="*/ 9525 w 379761"/>
                <a:gd name="connsiteY2" fmla="*/ 380238 h 380237"/>
                <a:gd name="connsiteX3" fmla="*/ 0 w 379761"/>
                <a:gd name="connsiteY3" fmla="*/ 372904 h 380237"/>
              </a:gdLst>
              <a:ahLst/>
              <a:cxnLst>
                <a:cxn ang="0">
                  <a:pos x="connsiteX0" y="connsiteY0"/>
                </a:cxn>
                <a:cxn ang="0">
                  <a:pos x="connsiteX1" y="connsiteY1"/>
                </a:cxn>
                <a:cxn ang="0">
                  <a:pos x="connsiteX2" y="connsiteY2"/>
                </a:cxn>
                <a:cxn ang="0">
                  <a:pos x="connsiteX3" y="connsiteY3"/>
                </a:cxn>
              </a:cxnLst>
              <a:rect l="l" t="t" r="r" b="b"/>
              <a:pathLst>
                <a:path w="379761" h="380237">
                  <a:moveTo>
                    <a:pt x="372428" y="0"/>
                  </a:moveTo>
                  <a:cubicBezTo>
                    <a:pt x="374999" y="3239"/>
                    <a:pt x="377381" y="6572"/>
                    <a:pt x="379762" y="9525"/>
                  </a:cubicBezTo>
                  <a:lnTo>
                    <a:pt x="9525" y="380238"/>
                  </a:lnTo>
                  <a:cubicBezTo>
                    <a:pt x="6096" y="377857"/>
                    <a:pt x="2762" y="375476"/>
                    <a:pt x="0" y="372904"/>
                  </a:cubicBezTo>
                  <a:close/>
                </a:path>
              </a:pathLst>
            </a:custGeom>
            <a:solidFill>
              <a:schemeClr val="tx1">
                <a:alpha val="20000"/>
              </a:schemeClr>
            </a:solidFill>
            <a:ln w="9525" cap="flat">
              <a:noFill/>
              <a:prstDash val="solid"/>
              <a:miter/>
            </a:ln>
          </p:spPr>
          <p:txBody>
            <a:bodyPr rtlCol="0" anchor="ctr"/>
            <a:lstStyle/>
            <a:p>
              <a:endParaRPr lang="en-US"/>
            </a:p>
          </p:txBody>
        </p:sp>
        <p:sp>
          <p:nvSpPr>
            <p:cNvPr id="185" name="Freeform: Shape 184">
              <a:extLst>
                <a:ext uri="{FF2B5EF4-FFF2-40B4-BE49-F238E27FC236}">
                  <a16:creationId xmlns:a16="http://schemas.microsoft.com/office/drawing/2014/main" id="{207BCA37-F830-489A-9744-2734700DBA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06425" y="5888204"/>
              <a:ext cx="968692" cy="968692"/>
            </a:xfrm>
            <a:custGeom>
              <a:avLst/>
              <a:gdLst>
                <a:gd name="connsiteX0" fmla="*/ 359188 w 364807"/>
                <a:gd name="connsiteY0" fmla="*/ 0 h 364807"/>
                <a:gd name="connsiteX1" fmla="*/ 364808 w 364807"/>
                <a:gd name="connsiteY1" fmla="*/ 11621 h 364807"/>
                <a:gd name="connsiteX2" fmla="*/ 11621 w 364807"/>
                <a:gd name="connsiteY2" fmla="*/ 364808 h 364807"/>
                <a:gd name="connsiteX3" fmla="*/ 0 w 364807"/>
                <a:gd name="connsiteY3" fmla="*/ 359188 h 364807"/>
              </a:gdLst>
              <a:ahLst/>
              <a:cxnLst>
                <a:cxn ang="0">
                  <a:pos x="connsiteX0" y="connsiteY0"/>
                </a:cxn>
                <a:cxn ang="0">
                  <a:pos x="connsiteX1" y="connsiteY1"/>
                </a:cxn>
                <a:cxn ang="0">
                  <a:pos x="connsiteX2" y="connsiteY2"/>
                </a:cxn>
                <a:cxn ang="0">
                  <a:pos x="connsiteX3" y="connsiteY3"/>
                </a:cxn>
              </a:cxnLst>
              <a:rect l="l" t="t" r="r" b="b"/>
              <a:pathLst>
                <a:path w="364807" h="364807">
                  <a:moveTo>
                    <a:pt x="359188" y="0"/>
                  </a:moveTo>
                  <a:cubicBezTo>
                    <a:pt x="361188" y="3905"/>
                    <a:pt x="362998" y="7715"/>
                    <a:pt x="364808" y="11621"/>
                  </a:cubicBezTo>
                  <a:lnTo>
                    <a:pt x="11621" y="364808"/>
                  </a:lnTo>
                  <a:cubicBezTo>
                    <a:pt x="7715" y="362998"/>
                    <a:pt x="3905" y="361188"/>
                    <a:pt x="0" y="359188"/>
                  </a:cubicBezTo>
                  <a:close/>
                </a:path>
              </a:pathLst>
            </a:custGeom>
            <a:solidFill>
              <a:schemeClr val="tx1">
                <a:alpha val="20000"/>
              </a:schemeClr>
            </a:solidFill>
            <a:ln w="9525" cap="flat">
              <a:noFill/>
              <a:prstDash val="solid"/>
              <a:miter/>
            </a:ln>
          </p:spPr>
          <p:txBody>
            <a:bodyPr rtlCol="0" anchor="ctr"/>
            <a:lstStyle/>
            <a:p>
              <a:endParaRPr lang="en-US"/>
            </a:p>
          </p:txBody>
        </p:sp>
        <p:sp>
          <p:nvSpPr>
            <p:cNvPr id="186" name="Freeform: Shape 185">
              <a:extLst>
                <a:ext uri="{FF2B5EF4-FFF2-40B4-BE49-F238E27FC236}">
                  <a16:creationId xmlns:a16="http://schemas.microsoft.com/office/drawing/2014/main" id="{D43EF8B7-4D3B-401E-AECE-638737ECF6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153536" y="6004044"/>
              <a:ext cx="864072" cy="853955"/>
            </a:xfrm>
            <a:custGeom>
              <a:avLst/>
              <a:gdLst>
                <a:gd name="connsiteX0" fmla="*/ 1260376 w 1275308"/>
                <a:gd name="connsiteY0" fmla="*/ 0 h 1260376"/>
                <a:gd name="connsiteX1" fmla="*/ 1275308 w 1275308"/>
                <a:gd name="connsiteY1" fmla="*/ 52634 h 1260376"/>
                <a:gd name="connsiteX2" fmla="*/ 67566 w 1275308"/>
                <a:gd name="connsiteY2" fmla="*/ 1260376 h 1260376"/>
                <a:gd name="connsiteX3" fmla="*/ 0 w 1275308"/>
                <a:gd name="connsiteY3" fmla="*/ 1260376 h 1260376"/>
              </a:gdLst>
              <a:ahLst/>
              <a:cxnLst>
                <a:cxn ang="0">
                  <a:pos x="connsiteX0" y="connsiteY0"/>
                </a:cxn>
                <a:cxn ang="0">
                  <a:pos x="connsiteX1" y="connsiteY1"/>
                </a:cxn>
                <a:cxn ang="0">
                  <a:pos x="connsiteX2" y="connsiteY2"/>
                </a:cxn>
                <a:cxn ang="0">
                  <a:pos x="connsiteX3" y="connsiteY3"/>
                </a:cxn>
              </a:cxnLst>
              <a:rect l="l" t="t" r="r" b="b"/>
              <a:pathLst>
                <a:path w="1275308" h="1260376">
                  <a:moveTo>
                    <a:pt x="1260376" y="0"/>
                  </a:moveTo>
                  <a:cubicBezTo>
                    <a:pt x="1265977" y="17174"/>
                    <a:pt x="1270829" y="34716"/>
                    <a:pt x="1275308" y="52634"/>
                  </a:cubicBezTo>
                  <a:lnTo>
                    <a:pt x="67566" y="1260376"/>
                  </a:lnTo>
                  <a:lnTo>
                    <a:pt x="0" y="1260376"/>
                  </a:lnTo>
                  <a:close/>
                </a:path>
              </a:pathLst>
            </a:custGeom>
            <a:solidFill>
              <a:schemeClr val="tx1">
                <a:alpha val="20000"/>
              </a:schemeClr>
            </a:solidFill>
            <a:ln w="9525" cap="flat">
              <a:noFill/>
              <a:prstDash val="solid"/>
              <a:miter/>
            </a:ln>
          </p:spPr>
          <p:txBody>
            <a:bodyPr wrap="square" rtlCol="0" anchor="ctr">
              <a:noAutofit/>
            </a:bodyPr>
            <a:lstStyle/>
            <a:p>
              <a:endParaRPr lang="en-US"/>
            </a:p>
          </p:txBody>
        </p:sp>
        <p:sp>
          <p:nvSpPr>
            <p:cNvPr id="187" name="Freeform: Shape 186">
              <a:extLst>
                <a:ext uri="{FF2B5EF4-FFF2-40B4-BE49-F238E27FC236}">
                  <a16:creationId xmlns:a16="http://schemas.microsoft.com/office/drawing/2014/main" id="{A1B31A68-DF24-4252-ABA0-E6252A36492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316440" y="6139358"/>
              <a:ext cx="722161" cy="718641"/>
            </a:xfrm>
            <a:custGeom>
              <a:avLst/>
              <a:gdLst>
                <a:gd name="connsiteX0" fmla="*/ 1061006 w 1065858"/>
                <a:gd name="connsiteY0" fmla="*/ 0 h 1060662"/>
                <a:gd name="connsiteX1" fmla="*/ 1065858 w 1065858"/>
                <a:gd name="connsiteY1" fmla="*/ 62342 h 1060662"/>
                <a:gd name="connsiteX2" fmla="*/ 67196 w 1065858"/>
                <a:gd name="connsiteY2" fmla="*/ 1060662 h 1060662"/>
                <a:gd name="connsiteX3" fmla="*/ 0 w 1065858"/>
                <a:gd name="connsiteY3" fmla="*/ 1060662 h 1060662"/>
              </a:gdLst>
              <a:ahLst/>
              <a:cxnLst>
                <a:cxn ang="0">
                  <a:pos x="connsiteX0" y="connsiteY0"/>
                </a:cxn>
                <a:cxn ang="0">
                  <a:pos x="connsiteX1" y="connsiteY1"/>
                </a:cxn>
                <a:cxn ang="0">
                  <a:pos x="connsiteX2" y="connsiteY2"/>
                </a:cxn>
                <a:cxn ang="0">
                  <a:pos x="connsiteX3" y="connsiteY3"/>
                </a:cxn>
              </a:cxnLst>
              <a:rect l="l" t="t" r="r" b="b"/>
              <a:pathLst>
                <a:path w="1065858" h="1060662">
                  <a:moveTo>
                    <a:pt x="1061006" y="0"/>
                  </a:moveTo>
                  <a:cubicBezTo>
                    <a:pt x="1063248" y="20905"/>
                    <a:pt x="1064741" y="41809"/>
                    <a:pt x="1065858" y="62342"/>
                  </a:cubicBezTo>
                  <a:lnTo>
                    <a:pt x="67196" y="1060662"/>
                  </a:lnTo>
                  <a:lnTo>
                    <a:pt x="0" y="1060662"/>
                  </a:lnTo>
                  <a:close/>
                </a:path>
              </a:pathLst>
            </a:custGeom>
            <a:solidFill>
              <a:schemeClr val="tx1">
                <a:alpha val="20000"/>
              </a:schemeClr>
            </a:solidFill>
            <a:ln w="9525" cap="flat">
              <a:noFill/>
              <a:prstDash val="solid"/>
              <a:miter/>
            </a:ln>
          </p:spPr>
          <p:txBody>
            <a:bodyPr wrap="square" rtlCol="0" anchor="ctr">
              <a:noAutofit/>
            </a:bodyPr>
            <a:lstStyle/>
            <a:p>
              <a:endParaRPr lang="en-US"/>
            </a:p>
          </p:txBody>
        </p:sp>
        <p:sp>
          <p:nvSpPr>
            <p:cNvPr id="188" name="Freeform: Shape 187">
              <a:extLst>
                <a:ext uri="{FF2B5EF4-FFF2-40B4-BE49-F238E27FC236}">
                  <a16:creationId xmlns:a16="http://schemas.microsoft.com/office/drawing/2014/main" id="{D4E2405E-8B27-4BDE-90C7-6A481CD9A5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479303" y="6303757"/>
              <a:ext cx="554242" cy="554242"/>
            </a:xfrm>
            <a:custGeom>
              <a:avLst/>
              <a:gdLst>
                <a:gd name="connsiteX0" fmla="*/ 818022 w 818022"/>
                <a:gd name="connsiteY0" fmla="*/ 0 h 818022"/>
                <a:gd name="connsiteX1" fmla="*/ 804584 w 818022"/>
                <a:gd name="connsiteY1" fmla="*/ 80632 h 818022"/>
                <a:gd name="connsiteX2" fmla="*/ 67190 w 818022"/>
                <a:gd name="connsiteY2" fmla="*/ 818022 h 818022"/>
                <a:gd name="connsiteX3" fmla="*/ 0 w 818022"/>
                <a:gd name="connsiteY3" fmla="*/ 818022 h 818022"/>
              </a:gdLst>
              <a:ahLst/>
              <a:cxnLst>
                <a:cxn ang="0">
                  <a:pos x="connsiteX0" y="connsiteY0"/>
                </a:cxn>
                <a:cxn ang="0">
                  <a:pos x="connsiteX1" y="connsiteY1"/>
                </a:cxn>
                <a:cxn ang="0">
                  <a:pos x="connsiteX2" y="connsiteY2"/>
                </a:cxn>
                <a:cxn ang="0">
                  <a:pos x="connsiteX3" y="connsiteY3"/>
                </a:cxn>
              </a:cxnLst>
              <a:rect l="l" t="t" r="r" b="b"/>
              <a:pathLst>
                <a:path w="818022" h="818022">
                  <a:moveTo>
                    <a:pt x="818022" y="0"/>
                  </a:moveTo>
                  <a:cubicBezTo>
                    <a:pt x="814660" y="27250"/>
                    <a:pt x="810180" y="53755"/>
                    <a:pt x="804584" y="80632"/>
                  </a:cubicBezTo>
                  <a:lnTo>
                    <a:pt x="67190" y="818022"/>
                  </a:lnTo>
                  <a:lnTo>
                    <a:pt x="0" y="818022"/>
                  </a:lnTo>
                  <a:close/>
                </a:path>
              </a:pathLst>
            </a:custGeom>
            <a:solidFill>
              <a:schemeClr val="tx1">
                <a:alpha val="20000"/>
              </a:schemeClr>
            </a:solidFill>
            <a:ln w="9525" cap="flat">
              <a:noFill/>
              <a:prstDash val="solid"/>
              <a:miter/>
            </a:ln>
          </p:spPr>
          <p:txBody>
            <a:bodyPr wrap="square" rtlCol="0" anchor="ctr">
              <a:noAutofit/>
            </a:bodyPr>
            <a:lstStyle/>
            <a:p>
              <a:endParaRPr lang="en-US"/>
            </a:p>
          </p:txBody>
        </p:sp>
        <p:sp>
          <p:nvSpPr>
            <p:cNvPr id="189" name="Freeform: Shape 188">
              <a:extLst>
                <a:ext uri="{FF2B5EF4-FFF2-40B4-BE49-F238E27FC236}">
                  <a16:creationId xmlns:a16="http://schemas.microsoft.com/office/drawing/2014/main" id="{9321D52E-9002-40DD-B1B2-0DC6C3A32A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659220" y="6540999"/>
              <a:ext cx="299712" cy="299712"/>
            </a:xfrm>
            <a:custGeom>
              <a:avLst/>
              <a:gdLst>
                <a:gd name="connsiteX0" fmla="*/ 112871 w 112871"/>
                <a:gd name="connsiteY0" fmla="*/ 0 h 112871"/>
                <a:gd name="connsiteX1" fmla="*/ 0 w 112871"/>
                <a:gd name="connsiteY1" fmla="*/ 112871 h 112871"/>
              </a:gdLst>
              <a:ahLst/>
              <a:cxnLst>
                <a:cxn ang="0">
                  <a:pos x="connsiteX0" y="connsiteY0"/>
                </a:cxn>
                <a:cxn ang="0">
                  <a:pos x="connsiteX1" y="connsiteY1"/>
                </a:cxn>
              </a:cxnLst>
              <a:rect l="l" t="t" r="r" b="b"/>
              <a:pathLst>
                <a:path w="112871" h="112871">
                  <a:moveTo>
                    <a:pt x="112871" y="0"/>
                  </a:moveTo>
                  <a:cubicBezTo>
                    <a:pt x="87618" y="48239"/>
                    <a:pt x="48239" y="87618"/>
                    <a:pt x="0" y="112871"/>
                  </a:cubicBezTo>
                  <a:close/>
                </a:path>
              </a:pathLst>
            </a:custGeom>
            <a:solidFill>
              <a:schemeClr val="tx1">
                <a:alpha val="20000"/>
              </a:schemeClr>
            </a:solidFill>
            <a:ln w="9525" cap="flat">
              <a:noFill/>
              <a:prstDash val="solid"/>
              <a:miter/>
            </a:ln>
          </p:spPr>
          <p:txBody>
            <a:bodyPr rtlCol="0" anchor="ctr"/>
            <a:lstStyle/>
            <a:p>
              <a:endParaRPr lang="en-US" dirty="0"/>
            </a:p>
          </p:txBody>
        </p:sp>
      </p:grpSp>
      <p:sp>
        <p:nvSpPr>
          <p:cNvPr id="488" name="内容占位符 2">
            <a:extLst>
              <a:ext uri="{FF2B5EF4-FFF2-40B4-BE49-F238E27FC236}">
                <a16:creationId xmlns:a16="http://schemas.microsoft.com/office/drawing/2014/main" id="{892E0473-6B92-474D-959D-1B0586E79657}"/>
              </a:ext>
            </a:extLst>
          </p:cNvPr>
          <p:cNvSpPr>
            <a:spLocks noGrp="1"/>
          </p:cNvSpPr>
          <p:nvPr>
            <p:ph idx="1"/>
          </p:nvPr>
        </p:nvSpPr>
        <p:spPr>
          <a:xfrm>
            <a:off x="6234868" y="1824533"/>
            <a:ext cx="5217173" cy="4351338"/>
          </a:xfrm>
        </p:spPr>
        <p:txBody>
          <a:bodyPr>
            <a:normAutofit/>
          </a:bodyPr>
          <a:lstStyle/>
          <a:p>
            <a:pPr>
              <a:buFont typeface="Wingdings" pitchFamily="2" charset="2"/>
              <a:buChar char="p"/>
            </a:pPr>
            <a:r>
              <a:rPr kumimoji="1" lang="en-US" altLang="zh-CN" dirty="0">
                <a:ea typeface="Ayuthaya" pitchFamily="2" charset="-34"/>
                <a:cs typeface="Ayuthaya" pitchFamily="2" charset="-34"/>
              </a:rPr>
              <a:t>Noodle</a:t>
            </a:r>
          </a:p>
          <a:p>
            <a:pPr>
              <a:buFont typeface="Wingdings" pitchFamily="2" charset="2"/>
              <a:buChar char="p"/>
            </a:pPr>
            <a:r>
              <a:rPr kumimoji="1" lang="en-US" altLang="zh-CN" dirty="0">
                <a:ea typeface="Ayuthaya" pitchFamily="2" charset="-34"/>
                <a:cs typeface="Ayuthaya" pitchFamily="2" charset="-34"/>
              </a:rPr>
              <a:t>Cucumber(julienned)</a:t>
            </a:r>
          </a:p>
          <a:p>
            <a:pPr>
              <a:buFont typeface="Wingdings" pitchFamily="2" charset="2"/>
              <a:buChar char="p"/>
            </a:pPr>
            <a:r>
              <a:rPr kumimoji="1" lang="en-US" altLang="zh-CN" dirty="0">
                <a:ea typeface="Ayuthaya" pitchFamily="2" charset="-34"/>
                <a:cs typeface="Ayuthaya" pitchFamily="2" charset="-34"/>
              </a:rPr>
              <a:t>Pork(diced)</a:t>
            </a:r>
          </a:p>
          <a:p>
            <a:pPr>
              <a:buFont typeface="Wingdings" pitchFamily="2" charset="2"/>
              <a:buChar char="p"/>
            </a:pPr>
            <a:r>
              <a:rPr kumimoji="1" lang="en-US" altLang="zh-CN" dirty="0">
                <a:ea typeface="Ayuthaya" pitchFamily="2" charset="-34"/>
                <a:cs typeface="Ayuthaya" pitchFamily="2" charset="-34"/>
              </a:rPr>
              <a:t>Sweet Soybean Sauce</a:t>
            </a:r>
          </a:p>
          <a:p>
            <a:pPr>
              <a:buFont typeface="Wingdings" pitchFamily="2" charset="2"/>
              <a:buChar char="p"/>
            </a:pPr>
            <a:r>
              <a:rPr kumimoji="1" lang="en-US" altLang="zh-CN" dirty="0">
                <a:ea typeface="Ayuthaya" pitchFamily="2" charset="-34"/>
                <a:cs typeface="Ayuthaya" pitchFamily="2" charset="-34"/>
              </a:rPr>
              <a:t>Green Onion</a:t>
            </a:r>
          </a:p>
          <a:p>
            <a:pPr>
              <a:buFont typeface="Wingdings" pitchFamily="2" charset="2"/>
              <a:buChar char="p"/>
            </a:pPr>
            <a:r>
              <a:rPr kumimoji="1" lang="en-US" altLang="zh-CN" dirty="0">
                <a:ea typeface="Ayuthaya" pitchFamily="2" charset="-34"/>
                <a:cs typeface="Ayuthaya" pitchFamily="2" charset="-34"/>
              </a:rPr>
              <a:t>Ginger</a:t>
            </a:r>
          </a:p>
          <a:p>
            <a:pPr>
              <a:buFont typeface="Wingdings" pitchFamily="2" charset="2"/>
              <a:buChar char="p"/>
            </a:pPr>
            <a:r>
              <a:rPr kumimoji="1" lang="en-US" altLang="zh-CN" dirty="0">
                <a:ea typeface="Ayuthaya" pitchFamily="2" charset="-34"/>
                <a:cs typeface="Ayuthaya" pitchFamily="2" charset="-34"/>
              </a:rPr>
              <a:t>Star Anise</a:t>
            </a:r>
          </a:p>
          <a:p>
            <a:pPr marL="0" indent="0">
              <a:buNone/>
            </a:pPr>
            <a:endParaRPr kumimoji="1" lang="en-US" altLang="zh-CN" dirty="0"/>
          </a:p>
          <a:p>
            <a:endParaRPr kumimoji="1" lang="zh-CN" altLang="en-US" dirty="0"/>
          </a:p>
        </p:txBody>
      </p:sp>
    </p:spTree>
    <p:extLst>
      <p:ext uri="{BB962C8B-B14F-4D97-AF65-F5344CB8AC3E}">
        <p14:creationId xmlns:p14="http://schemas.microsoft.com/office/powerpoint/2010/main" val="2163557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7" name="Rectangle 8">
            <a:extLst>
              <a:ext uri="{FF2B5EF4-FFF2-40B4-BE49-F238E27FC236}">
                <a16:creationId xmlns:a16="http://schemas.microsoft.com/office/drawing/2014/main" id="{E5F17139-31EE-46AC-B04F-DBBD852DD6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8" name="Rectangle 10">
            <a:extLst>
              <a:ext uri="{FF2B5EF4-FFF2-40B4-BE49-F238E27FC236}">
                <a16:creationId xmlns:a16="http://schemas.microsoft.com/office/drawing/2014/main" id="{C1D72A4A-771D-4FE0-A07E-D0DAF4D69C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5448" y="447277"/>
            <a:ext cx="3294813" cy="5911481"/>
          </a:xfrm>
          <a:prstGeom prst="rect">
            <a:avLst/>
          </a:pr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tangle 12">
            <a:extLst>
              <a:ext uri="{FF2B5EF4-FFF2-40B4-BE49-F238E27FC236}">
                <a16:creationId xmlns:a16="http://schemas.microsoft.com/office/drawing/2014/main" id="{05BB7246-8AFD-47FC-A1F4-491E0167E2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9940" y="438890"/>
            <a:ext cx="3294813" cy="5911481"/>
          </a:xfrm>
          <a:prstGeom prst="rect">
            <a:avLst/>
          </a:prstGeom>
          <a:solidFill>
            <a:schemeClr val="accent3">
              <a:alpha val="2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70" name="Rectangle 14">
            <a:extLst>
              <a:ext uri="{FF2B5EF4-FFF2-40B4-BE49-F238E27FC236}">
                <a16:creationId xmlns:a16="http://schemas.microsoft.com/office/drawing/2014/main" id="{0A6DF2E7-0906-4F1E-9B28-48B1A4D8E0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43787" y="308343"/>
            <a:ext cx="3294813" cy="5911481"/>
          </a:xfrm>
          <a:prstGeom prst="rect">
            <a:avLst/>
          </a:prstGeom>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Graphic 212">
            <a:extLst>
              <a:ext uri="{FF2B5EF4-FFF2-40B4-BE49-F238E27FC236}">
                <a16:creationId xmlns:a16="http://schemas.microsoft.com/office/drawing/2014/main" id="{684FEC42-F70A-4505-A5DF-EC67268FE9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841" y="499242"/>
            <a:ext cx="914565" cy="914565"/>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rgbClr val="FFFFF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72" name="Graphic 212">
            <a:extLst>
              <a:ext uri="{FF2B5EF4-FFF2-40B4-BE49-F238E27FC236}">
                <a16:creationId xmlns:a16="http://schemas.microsoft.com/office/drawing/2014/main" id="{7D10AF26-17A2-4FA8-824A-F78507AF66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841" y="499242"/>
            <a:ext cx="914565" cy="914565"/>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chemeClr val="accent1">
              <a:alpha val="2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2" name="标题 1">
            <a:extLst>
              <a:ext uri="{FF2B5EF4-FFF2-40B4-BE49-F238E27FC236}">
                <a16:creationId xmlns:a16="http://schemas.microsoft.com/office/drawing/2014/main" id="{448743BA-0FDC-214F-A1AC-A337BB01CED0}"/>
              </a:ext>
            </a:extLst>
          </p:cNvPr>
          <p:cNvSpPr>
            <a:spLocks noGrp="1"/>
          </p:cNvSpPr>
          <p:nvPr>
            <p:ph type="title"/>
          </p:nvPr>
        </p:nvSpPr>
        <p:spPr>
          <a:xfrm>
            <a:off x="838200" y="1195697"/>
            <a:ext cx="3105985" cy="4238118"/>
          </a:xfrm>
        </p:spPr>
        <p:txBody>
          <a:bodyPr>
            <a:normAutofit/>
          </a:bodyPr>
          <a:lstStyle/>
          <a:p>
            <a:r>
              <a:rPr kumimoji="1" lang="en-US" altLang="zh-CN"/>
              <a:t>Step</a:t>
            </a:r>
            <a:endParaRPr kumimoji="1" lang="zh-CN" altLang="en-US" dirty="0"/>
          </a:p>
        </p:txBody>
      </p:sp>
      <p:graphicFrame>
        <p:nvGraphicFramePr>
          <p:cNvPr id="73" name="内容占位符 2">
            <a:extLst>
              <a:ext uri="{FF2B5EF4-FFF2-40B4-BE49-F238E27FC236}">
                <a16:creationId xmlns:a16="http://schemas.microsoft.com/office/drawing/2014/main" id="{ED8E4377-B752-47A0-8E2B-CCB89B3B7E8C}"/>
              </a:ext>
            </a:extLst>
          </p:cNvPr>
          <p:cNvGraphicFramePr>
            <a:graphicFrameLocks noGrp="1"/>
          </p:cNvGraphicFramePr>
          <p:nvPr>
            <p:ph idx="1"/>
            <p:extLst>
              <p:ext uri="{D42A27DB-BD31-4B8C-83A1-F6EECF244321}">
                <p14:modId xmlns:p14="http://schemas.microsoft.com/office/powerpoint/2010/main" val="3995439072"/>
              </p:ext>
            </p:extLst>
          </p:nvPr>
        </p:nvGraphicFramePr>
        <p:xfrm>
          <a:off x="4782386" y="447277"/>
          <a:ext cx="6571413" cy="572968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7272545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 name="Graphic 185">
            <a:extLst>
              <a:ext uri="{FF2B5EF4-FFF2-40B4-BE49-F238E27FC236}">
                <a16:creationId xmlns:a16="http://schemas.microsoft.com/office/drawing/2014/main" id="{8A351602-3772-4279-B0D3-A523F6F6EAB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999576" y="5987064"/>
            <a:ext cx="1054466" cy="469689"/>
            <a:chOff x="9841624" y="4115729"/>
            <a:chExt cx="602169" cy="268223"/>
          </a:xfrm>
          <a:solidFill>
            <a:schemeClr val="tx1"/>
          </a:solidFill>
        </p:grpSpPr>
        <p:sp>
          <p:nvSpPr>
            <p:cNvPr id="11" name="Freeform: Shape 10">
              <a:extLst>
                <a:ext uri="{FF2B5EF4-FFF2-40B4-BE49-F238E27FC236}">
                  <a16:creationId xmlns:a16="http://schemas.microsoft.com/office/drawing/2014/main" id="{A5AAAA75-5FFB-4C07-AD4A-3146773E6C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1479895E-3847-44BB-8404-28F14219FB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50E02F68-8149-4236-8D9F-6B550F78B93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956FCAAB-F073-4561-A484-42C7DD10DC2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6CF8DB94-87A3-43E9-9BBB-301CFF0FB0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17" name="Oval 16">
            <a:extLst>
              <a:ext uri="{FF2B5EF4-FFF2-40B4-BE49-F238E27FC236}">
                <a16:creationId xmlns:a16="http://schemas.microsoft.com/office/drawing/2014/main" id="{7D6BF779-0B8C-4CC2-9268-9506AD0C53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0736" y="652894"/>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useBgFill="1">
        <p:nvSpPr>
          <p:cNvPr id="19" name="Rectangle 18">
            <a:extLst>
              <a:ext uri="{FF2B5EF4-FFF2-40B4-BE49-F238E27FC236}">
                <a16:creationId xmlns:a16="http://schemas.microsoft.com/office/drawing/2014/main" id="{489B7BFD-8F45-4093-AD9C-91B15B0503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74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pic>
        <p:nvPicPr>
          <p:cNvPr id="5" name="图片 4" descr="碗里炒面&#10;&#10;描述已自动生成">
            <a:extLst>
              <a:ext uri="{FF2B5EF4-FFF2-40B4-BE49-F238E27FC236}">
                <a16:creationId xmlns:a16="http://schemas.microsoft.com/office/drawing/2014/main" id="{CF33EC9C-C8E5-DD46-9E43-F5F38D56ECCE}"/>
              </a:ext>
            </a:extLst>
          </p:cNvPr>
          <p:cNvPicPr>
            <a:picLocks noChangeAspect="1"/>
          </p:cNvPicPr>
          <p:nvPr/>
        </p:nvPicPr>
        <p:blipFill rotWithShape="1">
          <a:blip r:embed="rId2"/>
          <a:srcRect t="15937" b="9063"/>
          <a:stretch/>
        </p:blipFill>
        <p:spPr>
          <a:xfrm>
            <a:off x="20" y="10"/>
            <a:ext cx="12191980" cy="6857990"/>
          </a:xfrm>
          <a:prstGeom prst="rect">
            <a:avLst/>
          </a:prstGeom>
        </p:spPr>
      </p:pic>
      <p:sp>
        <p:nvSpPr>
          <p:cNvPr id="21" name="Rectangle 20">
            <a:extLst>
              <a:ext uri="{FF2B5EF4-FFF2-40B4-BE49-F238E27FC236}">
                <a16:creationId xmlns:a16="http://schemas.microsoft.com/office/drawing/2014/main" id="{5C7FA6E3-5183-4E37-B15B-91038FE1FB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588045" y="0"/>
            <a:ext cx="7603955" cy="6858000"/>
          </a:xfrm>
          <a:prstGeom prst="rect">
            <a:avLst/>
          </a:prstGeom>
          <a:gradFill>
            <a:gsLst>
              <a:gs pos="0">
                <a:schemeClr val="tx1">
                  <a:alpha val="0"/>
                </a:schemeClr>
              </a:gs>
              <a:gs pos="100000">
                <a:schemeClr val="tx1">
                  <a:alpha val="3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3" name="Graphic 190">
            <a:extLst>
              <a:ext uri="{FF2B5EF4-FFF2-40B4-BE49-F238E27FC236}">
                <a16:creationId xmlns:a16="http://schemas.microsoft.com/office/drawing/2014/main" id="{F3F5D407-83EF-4D7F-9DAF-4C3CEB778FD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525182" y="827494"/>
            <a:ext cx="1291642" cy="429215"/>
            <a:chOff x="2504802" y="1755501"/>
            <a:chExt cx="1598829" cy="531293"/>
          </a:xfrm>
          <a:solidFill>
            <a:schemeClr val="tx1"/>
          </a:solidFill>
        </p:grpSpPr>
        <p:sp>
          <p:nvSpPr>
            <p:cNvPr id="24" name="Freeform: Shape 23">
              <a:extLst>
                <a:ext uri="{FF2B5EF4-FFF2-40B4-BE49-F238E27FC236}">
                  <a16:creationId xmlns:a16="http://schemas.microsoft.com/office/drawing/2014/main" id="{CC07906A-A83F-47F2-975A-C1756F4454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04802" y="2113855"/>
              <a:ext cx="1598614" cy="172939"/>
            </a:xfrm>
            <a:custGeom>
              <a:avLst/>
              <a:gdLst>
                <a:gd name="connsiteX0" fmla="*/ 1248648 w 1598614"/>
                <a:gd name="connsiteY0" fmla="*/ 172939 h 172939"/>
                <a:gd name="connsiteX1" fmla="*/ 1123031 w 1598614"/>
                <a:gd name="connsiteY1" fmla="*/ 92708 h 172939"/>
                <a:gd name="connsiteX2" fmla="*/ 1024085 w 1598614"/>
                <a:gd name="connsiteY2" fmla="*/ 29469 h 172939"/>
                <a:gd name="connsiteX3" fmla="*/ 925140 w 1598614"/>
                <a:gd name="connsiteY3" fmla="*/ 92708 h 172939"/>
                <a:gd name="connsiteX4" fmla="*/ 799522 w 1598614"/>
                <a:gd name="connsiteY4" fmla="*/ 172939 h 172939"/>
                <a:gd name="connsiteX5" fmla="*/ 799522 w 1598614"/>
                <a:gd name="connsiteY5" fmla="*/ 172939 h 172939"/>
                <a:gd name="connsiteX6" fmla="*/ 673905 w 1598614"/>
                <a:gd name="connsiteY6" fmla="*/ 92708 h 172939"/>
                <a:gd name="connsiteX7" fmla="*/ 574959 w 1598614"/>
                <a:gd name="connsiteY7" fmla="*/ 29469 h 172939"/>
                <a:gd name="connsiteX8" fmla="*/ 476014 w 1598614"/>
                <a:gd name="connsiteY8" fmla="*/ 92708 h 172939"/>
                <a:gd name="connsiteX9" fmla="*/ 350396 w 1598614"/>
                <a:gd name="connsiteY9" fmla="*/ 172939 h 172939"/>
                <a:gd name="connsiteX10" fmla="*/ 224778 w 1598614"/>
                <a:gd name="connsiteY10" fmla="*/ 92708 h 172939"/>
                <a:gd name="connsiteX11" fmla="*/ 125833 w 1598614"/>
                <a:gd name="connsiteY11" fmla="*/ 29469 h 172939"/>
                <a:gd name="connsiteX12" fmla="*/ 26887 w 1598614"/>
                <a:gd name="connsiteY12" fmla="*/ 92708 h 172939"/>
                <a:gd name="connsiteX13" fmla="*/ 0 w 1598614"/>
                <a:gd name="connsiteY13" fmla="*/ 80232 h 172939"/>
                <a:gd name="connsiteX14" fmla="*/ 125618 w 1598614"/>
                <a:gd name="connsiteY14" fmla="*/ 0 h 172939"/>
                <a:gd name="connsiteX15" fmla="*/ 251235 w 1598614"/>
                <a:gd name="connsiteY15" fmla="*/ 80232 h 172939"/>
                <a:gd name="connsiteX16" fmla="*/ 350181 w 1598614"/>
                <a:gd name="connsiteY16" fmla="*/ 143471 h 172939"/>
                <a:gd name="connsiteX17" fmla="*/ 449126 w 1598614"/>
                <a:gd name="connsiteY17" fmla="*/ 80232 h 172939"/>
                <a:gd name="connsiteX18" fmla="*/ 574744 w 1598614"/>
                <a:gd name="connsiteY18" fmla="*/ 0 h 172939"/>
                <a:gd name="connsiteX19" fmla="*/ 700362 w 1598614"/>
                <a:gd name="connsiteY19" fmla="*/ 80232 h 172939"/>
                <a:gd name="connsiteX20" fmla="*/ 799307 w 1598614"/>
                <a:gd name="connsiteY20" fmla="*/ 143471 h 172939"/>
                <a:gd name="connsiteX21" fmla="*/ 799307 w 1598614"/>
                <a:gd name="connsiteY21" fmla="*/ 143471 h 172939"/>
                <a:gd name="connsiteX22" fmla="*/ 898253 w 1598614"/>
                <a:gd name="connsiteY22" fmla="*/ 80232 h 172939"/>
                <a:gd name="connsiteX23" fmla="*/ 1023870 w 1598614"/>
                <a:gd name="connsiteY23" fmla="*/ 0 h 172939"/>
                <a:gd name="connsiteX24" fmla="*/ 1149488 w 1598614"/>
                <a:gd name="connsiteY24" fmla="*/ 80232 h 172939"/>
                <a:gd name="connsiteX25" fmla="*/ 1248433 w 1598614"/>
                <a:gd name="connsiteY25" fmla="*/ 143471 h 172939"/>
                <a:gd name="connsiteX26" fmla="*/ 1347379 w 1598614"/>
                <a:gd name="connsiteY26" fmla="*/ 80232 h 172939"/>
                <a:gd name="connsiteX27" fmla="*/ 1472997 w 1598614"/>
                <a:gd name="connsiteY27" fmla="*/ 0 h 172939"/>
                <a:gd name="connsiteX28" fmla="*/ 1598614 w 1598614"/>
                <a:gd name="connsiteY28" fmla="*/ 80232 h 172939"/>
                <a:gd name="connsiteX29" fmla="*/ 1571942 w 1598614"/>
                <a:gd name="connsiteY29" fmla="*/ 92708 h 172939"/>
                <a:gd name="connsiteX30" fmla="*/ 1472997 w 1598614"/>
                <a:gd name="connsiteY30" fmla="*/ 29469 h 172939"/>
                <a:gd name="connsiteX31" fmla="*/ 1374051 w 1598614"/>
                <a:gd name="connsiteY31" fmla="*/ 92708 h 172939"/>
                <a:gd name="connsiteX32" fmla="*/ 1248648 w 1598614"/>
                <a:gd name="connsiteY32" fmla="*/ 172939 h 172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98614" h="172939">
                  <a:moveTo>
                    <a:pt x="1248648" y="172939"/>
                  </a:moveTo>
                  <a:cubicBezTo>
                    <a:pt x="1194229" y="172939"/>
                    <a:pt x="1146046" y="142180"/>
                    <a:pt x="1123031" y="92708"/>
                  </a:cubicBezTo>
                  <a:cubicBezTo>
                    <a:pt x="1104962" y="53775"/>
                    <a:pt x="1067105" y="29469"/>
                    <a:pt x="1024085" y="29469"/>
                  </a:cubicBezTo>
                  <a:cubicBezTo>
                    <a:pt x="981066" y="29469"/>
                    <a:pt x="943208" y="53775"/>
                    <a:pt x="925140" y="92708"/>
                  </a:cubicBezTo>
                  <a:cubicBezTo>
                    <a:pt x="902124" y="142180"/>
                    <a:pt x="853942" y="172939"/>
                    <a:pt x="799522" y="172939"/>
                  </a:cubicBezTo>
                  <a:cubicBezTo>
                    <a:pt x="799522" y="172939"/>
                    <a:pt x="799522" y="172939"/>
                    <a:pt x="799522" y="172939"/>
                  </a:cubicBezTo>
                  <a:cubicBezTo>
                    <a:pt x="744887" y="172939"/>
                    <a:pt x="696920" y="142180"/>
                    <a:pt x="673905" y="92708"/>
                  </a:cubicBezTo>
                  <a:cubicBezTo>
                    <a:pt x="655836" y="53775"/>
                    <a:pt x="617979" y="29469"/>
                    <a:pt x="574959" y="29469"/>
                  </a:cubicBezTo>
                  <a:cubicBezTo>
                    <a:pt x="531939" y="29469"/>
                    <a:pt x="494082" y="53775"/>
                    <a:pt x="476014" y="92708"/>
                  </a:cubicBezTo>
                  <a:cubicBezTo>
                    <a:pt x="452998" y="142180"/>
                    <a:pt x="405031" y="172939"/>
                    <a:pt x="350396" y="172939"/>
                  </a:cubicBezTo>
                  <a:cubicBezTo>
                    <a:pt x="295976" y="172939"/>
                    <a:pt x="247794" y="142180"/>
                    <a:pt x="224778" y="92708"/>
                  </a:cubicBezTo>
                  <a:cubicBezTo>
                    <a:pt x="206710" y="53775"/>
                    <a:pt x="168853" y="29469"/>
                    <a:pt x="125833" y="29469"/>
                  </a:cubicBezTo>
                  <a:cubicBezTo>
                    <a:pt x="82813" y="29469"/>
                    <a:pt x="44956" y="53775"/>
                    <a:pt x="26887" y="92708"/>
                  </a:cubicBezTo>
                  <a:lnTo>
                    <a:pt x="0" y="80232"/>
                  </a:lnTo>
                  <a:cubicBezTo>
                    <a:pt x="23016" y="30759"/>
                    <a:pt x="70983" y="0"/>
                    <a:pt x="125618" y="0"/>
                  </a:cubicBezTo>
                  <a:cubicBezTo>
                    <a:pt x="180253" y="0"/>
                    <a:pt x="228220" y="30759"/>
                    <a:pt x="251235" y="80232"/>
                  </a:cubicBezTo>
                  <a:cubicBezTo>
                    <a:pt x="269304" y="119165"/>
                    <a:pt x="307376" y="143471"/>
                    <a:pt x="350181" y="143471"/>
                  </a:cubicBezTo>
                  <a:cubicBezTo>
                    <a:pt x="393201" y="143471"/>
                    <a:pt x="431058" y="119165"/>
                    <a:pt x="449126" y="80232"/>
                  </a:cubicBezTo>
                  <a:cubicBezTo>
                    <a:pt x="472142" y="30759"/>
                    <a:pt x="520324" y="0"/>
                    <a:pt x="574744" y="0"/>
                  </a:cubicBezTo>
                  <a:cubicBezTo>
                    <a:pt x="629164" y="0"/>
                    <a:pt x="677346" y="30759"/>
                    <a:pt x="700362" y="80232"/>
                  </a:cubicBezTo>
                  <a:cubicBezTo>
                    <a:pt x="718430" y="119165"/>
                    <a:pt x="756287" y="143471"/>
                    <a:pt x="799307" y="143471"/>
                  </a:cubicBezTo>
                  <a:lnTo>
                    <a:pt x="799307" y="143471"/>
                  </a:lnTo>
                  <a:cubicBezTo>
                    <a:pt x="842327" y="143471"/>
                    <a:pt x="880184" y="119165"/>
                    <a:pt x="898253" y="80232"/>
                  </a:cubicBezTo>
                  <a:cubicBezTo>
                    <a:pt x="921268" y="30759"/>
                    <a:pt x="969235" y="0"/>
                    <a:pt x="1023870" y="0"/>
                  </a:cubicBezTo>
                  <a:cubicBezTo>
                    <a:pt x="1078505" y="0"/>
                    <a:pt x="1126472" y="30759"/>
                    <a:pt x="1149488" y="80232"/>
                  </a:cubicBezTo>
                  <a:cubicBezTo>
                    <a:pt x="1167556" y="119165"/>
                    <a:pt x="1205414" y="143471"/>
                    <a:pt x="1248433" y="143471"/>
                  </a:cubicBezTo>
                  <a:cubicBezTo>
                    <a:pt x="1291453" y="143471"/>
                    <a:pt x="1329311" y="119165"/>
                    <a:pt x="1347379" y="80232"/>
                  </a:cubicBezTo>
                  <a:cubicBezTo>
                    <a:pt x="1370394" y="30759"/>
                    <a:pt x="1418361" y="0"/>
                    <a:pt x="1472997" y="0"/>
                  </a:cubicBezTo>
                  <a:cubicBezTo>
                    <a:pt x="1527632" y="0"/>
                    <a:pt x="1575814" y="30759"/>
                    <a:pt x="1598614" y="80232"/>
                  </a:cubicBezTo>
                  <a:lnTo>
                    <a:pt x="1571942" y="92708"/>
                  </a:lnTo>
                  <a:cubicBezTo>
                    <a:pt x="1553874" y="53775"/>
                    <a:pt x="1515801" y="29469"/>
                    <a:pt x="1472997" y="29469"/>
                  </a:cubicBezTo>
                  <a:cubicBezTo>
                    <a:pt x="1429977" y="29469"/>
                    <a:pt x="1392119" y="53775"/>
                    <a:pt x="1374051" y="92708"/>
                  </a:cubicBezTo>
                  <a:cubicBezTo>
                    <a:pt x="1351251" y="142180"/>
                    <a:pt x="1303069" y="172939"/>
                    <a:pt x="1248648" y="172939"/>
                  </a:cubicBezTo>
                  <a:close/>
                </a:path>
              </a:pathLst>
            </a:custGeom>
            <a:grpFill/>
            <a:ln w="21496"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0C38730D-4164-41D4-81C0-E9A070EA84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04802" y="1755501"/>
              <a:ext cx="1598829" cy="172724"/>
            </a:xfrm>
            <a:custGeom>
              <a:avLst/>
              <a:gdLst>
                <a:gd name="connsiteX0" fmla="*/ 1248648 w 1598829"/>
                <a:gd name="connsiteY0" fmla="*/ 172724 h 172724"/>
                <a:gd name="connsiteX1" fmla="*/ 1123031 w 1598829"/>
                <a:gd name="connsiteY1" fmla="*/ 92492 h 172724"/>
                <a:gd name="connsiteX2" fmla="*/ 1024085 w 1598829"/>
                <a:gd name="connsiteY2" fmla="*/ 29253 h 172724"/>
                <a:gd name="connsiteX3" fmla="*/ 925140 w 1598829"/>
                <a:gd name="connsiteY3" fmla="*/ 92492 h 172724"/>
                <a:gd name="connsiteX4" fmla="*/ 799522 w 1598829"/>
                <a:gd name="connsiteY4" fmla="*/ 172724 h 172724"/>
                <a:gd name="connsiteX5" fmla="*/ 799522 w 1598829"/>
                <a:gd name="connsiteY5" fmla="*/ 172724 h 172724"/>
                <a:gd name="connsiteX6" fmla="*/ 673905 w 1598829"/>
                <a:gd name="connsiteY6" fmla="*/ 92492 h 172724"/>
                <a:gd name="connsiteX7" fmla="*/ 574959 w 1598829"/>
                <a:gd name="connsiteY7" fmla="*/ 29253 h 172724"/>
                <a:gd name="connsiteX8" fmla="*/ 476014 w 1598829"/>
                <a:gd name="connsiteY8" fmla="*/ 92492 h 172724"/>
                <a:gd name="connsiteX9" fmla="*/ 350396 w 1598829"/>
                <a:gd name="connsiteY9" fmla="*/ 172724 h 172724"/>
                <a:gd name="connsiteX10" fmla="*/ 224778 w 1598829"/>
                <a:gd name="connsiteY10" fmla="*/ 92492 h 172724"/>
                <a:gd name="connsiteX11" fmla="*/ 125833 w 1598829"/>
                <a:gd name="connsiteY11" fmla="*/ 29253 h 172724"/>
                <a:gd name="connsiteX12" fmla="*/ 26887 w 1598829"/>
                <a:gd name="connsiteY12" fmla="*/ 92492 h 172724"/>
                <a:gd name="connsiteX13" fmla="*/ 0 w 1598829"/>
                <a:gd name="connsiteY13" fmla="*/ 80232 h 172724"/>
                <a:gd name="connsiteX14" fmla="*/ 125618 w 1598829"/>
                <a:gd name="connsiteY14" fmla="*/ 0 h 172724"/>
                <a:gd name="connsiteX15" fmla="*/ 251235 w 1598829"/>
                <a:gd name="connsiteY15" fmla="*/ 80232 h 172724"/>
                <a:gd name="connsiteX16" fmla="*/ 350181 w 1598829"/>
                <a:gd name="connsiteY16" fmla="*/ 143471 h 172724"/>
                <a:gd name="connsiteX17" fmla="*/ 449126 w 1598829"/>
                <a:gd name="connsiteY17" fmla="*/ 80232 h 172724"/>
                <a:gd name="connsiteX18" fmla="*/ 574744 w 1598829"/>
                <a:gd name="connsiteY18" fmla="*/ 0 h 172724"/>
                <a:gd name="connsiteX19" fmla="*/ 700362 w 1598829"/>
                <a:gd name="connsiteY19" fmla="*/ 80232 h 172724"/>
                <a:gd name="connsiteX20" fmla="*/ 799307 w 1598829"/>
                <a:gd name="connsiteY20" fmla="*/ 143471 h 172724"/>
                <a:gd name="connsiteX21" fmla="*/ 799307 w 1598829"/>
                <a:gd name="connsiteY21" fmla="*/ 143471 h 172724"/>
                <a:gd name="connsiteX22" fmla="*/ 898253 w 1598829"/>
                <a:gd name="connsiteY22" fmla="*/ 80232 h 172724"/>
                <a:gd name="connsiteX23" fmla="*/ 1024085 w 1598829"/>
                <a:gd name="connsiteY23" fmla="*/ 0 h 172724"/>
                <a:gd name="connsiteX24" fmla="*/ 1149703 w 1598829"/>
                <a:gd name="connsiteY24" fmla="*/ 80232 h 172724"/>
                <a:gd name="connsiteX25" fmla="*/ 1248648 w 1598829"/>
                <a:gd name="connsiteY25" fmla="*/ 143471 h 172724"/>
                <a:gd name="connsiteX26" fmla="*/ 1347594 w 1598829"/>
                <a:gd name="connsiteY26" fmla="*/ 80232 h 172724"/>
                <a:gd name="connsiteX27" fmla="*/ 1473212 w 1598829"/>
                <a:gd name="connsiteY27" fmla="*/ 0 h 172724"/>
                <a:gd name="connsiteX28" fmla="*/ 1598829 w 1598829"/>
                <a:gd name="connsiteY28" fmla="*/ 80232 h 172724"/>
                <a:gd name="connsiteX29" fmla="*/ 1572157 w 1598829"/>
                <a:gd name="connsiteY29" fmla="*/ 92492 h 172724"/>
                <a:gd name="connsiteX30" fmla="*/ 1473212 w 1598829"/>
                <a:gd name="connsiteY30" fmla="*/ 29253 h 172724"/>
                <a:gd name="connsiteX31" fmla="*/ 1374266 w 1598829"/>
                <a:gd name="connsiteY31" fmla="*/ 92492 h 172724"/>
                <a:gd name="connsiteX32" fmla="*/ 1248648 w 1598829"/>
                <a:gd name="connsiteY32" fmla="*/ 172724 h 172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98829" h="172724">
                  <a:moveTo>
                    <a:pt x="1248648" y="172724"/>
                  </a:moveTo>
                  <a:cubicBezTo>
                    <a:pt x="1194229" y="172724"/>
                    <a:pt x="1146046" y="141965"/>
                    <a:pt x="1123031" y="92492"/>
                  </a:cubicBezTo>
                  <a:cubicBezTo>
                    <a:pt x="1104962" y="53560"/>
                    <a:pt x="1067105" y="29253"/>
                    <a:pt x="1024085" y="29253"/>
                  </a:cubicBezTo>
                  <a:cubicBezTo>
                    <a:pt x="981066" y="29253"/>
                    <a:pt x="943208" y="53560"/>
                    <a:pt x="925140" y="92492"/>
                  </a:cubicBezTo>
                  <a:cubicBezTo>
                    <a:pt x="902124" y="141965"/>
                    <a:pt x="853942" y="172724"/>
                    <a:pt x="799522" y="172724"/>
                  </a:cubicBezTo>
                  <a:cubicBezTo>
                    <a:pt x="799522" y="172724"/>
                    <a:pt x="799522" y="172724"/>
                    <a:pt x="799522" y="172724"/>
                  </a:cubicBezTo>
                  <a:cubicBezTo>
                    <a:pt x="744887" y="172724"/>
                    <a:pt x="696920" y="141965"/>
                    <a:pt x="673905" y="92492"/>
                  </a:cubicBezTo>
                  <a:cubicBezTo>
                    <a:pt x="655836" y="53560"/>
                    <a:pt x="617979" y="29253"/>
                    <a:pt x="574959" y="29253"/>
                  </a:cubicBezTo>
                  <a:cubicBezTo>
                    <a:pt x="531939" y="29253"/>
                    <a:pt x="494082" y="53560"/>
                    <a:pt x="476014" y="92492"/>
                  </a:cubicBezTo>
                  <a:cubicBezTo>
                    <a:pt x="452998" y="141965"/>
                    <a:pt x="405031" y="172724"/>
                    <a:pt x="350396" y="172724"/>
                  </a:cubicBezTo>
                  <a:cubicBezTo>
                    <a:pt x="295976" y="172724"/>
                    <a:pt x="247794" y="141965"/>
                    <a:pt x="224778" y="92492"/>
                  </a:cubicBezTo>
                  <a:cubicBezTo>
                    <a:pt x="206710" y="53560"/>
                    <a:pt x="168853" y="29253"/>
                    <a:pt x="125833" y="29253"/>
                  </a:cubicBezTo>
                  <a:cubicBezTo>
                    <a:pt x="82813" y="29253"/>
                    <a:pt x="44956" y="53560"/>
                    <a:pt x="26887" y="92492"/>
                  </a:cubicBezTo>
                  <a:lnTo>
                    <a:pt x="0" y="80232"/>
                  </a:lnTo>
                  <a:cubicBezTo>
                    <a:pt x="23016" y="30759"/>
                    <a:pt x="70983" y="0"/>
                    <a:pt x="125618" y="0"/>
                  </a:cubicBezTo>
                  <a:cubicBezTo>
                    <a:pt x="180253" y="0"/>
                    <a:pt x="228220" y="30759"/>
                    <a:pt x="251235" y="80232"/>
                  </a:cubicBezTo>
                  <a:cubicBezTo>
                    <a:pt x="269304" y="119165"/>
                    <a:pt x="307376" y="143471"/>
                    <a:pt x="350181" y="143471"/>
                  </a:cubicBezTo>
                  <a:cubicBezTo>
                    <a:pt x="393201" y="143471"/>
                    <a:pt x="431058" y="119165"/>
                    <a:pt x="449126" y="80232"/>
                  </a:cubicBezTo>
                  <a:cubicBezTo>
                    <a:pt x="472142" y="30759"/>
                    <a:pt x="520324" y="0"/>
                    <a:pt x="574744" y="0"/>
                  </a:cubicBezTo>
                  <a:cubicBezTo>
                    <a:pt x="629164" y="0"/>
                    <a:pt x="677346" y="30759"/>
                    <a:pt x="700362" y="80232"/>
                  </a:cubicBezTo>
                  <a:cubicBezTo>
                    <a:pt x="718430" y="119165"/>
                    <a:pt x="756287" y="143471"/>
                    <a:pt x="799307" y="143471"/>
                  </a:cubicBezTo>
                  <a:lnTo>
                    <a:pt x="799307" y="143471"/>
                  </a:lnTo>
                  <a:cubicBezTo>
                    <a:pt x="842327" y="143471"/>
                    <a:pt x="880184" y="119165"/>
                    <a:pt x="898253" y="80232"/>
                  </a:cubicBezTo>
                  <a:cubicBezTo>
                    <a:pt x="921483" y="30759"/>
                    <a:pt x="969450" y="0"/>
                    <a:pt x="1024085" y="0"/>
                  </a:cubicBezTo>
                  <a:cubicBezTo>
                    <a:pt x="1078720" y="0"/>
                    <a:pt x="1126688" y="30759"/>
                    <a:pt x="1149703" y="80232"/>
                  </a:cubicBezTo>
                  <a:cubicBezTo>
                    <a:pt x="1167771" y="119165"/>
                    <a:pt x="1205629" y="143471"/>
                    <a:pt x="1248648" y="143471"/>
                  </a:cubicBezTo>
                  <a:cubicBezTo>
                    <a:pt x="1291668" y="143471"/>
                    <a:pt x="1329526" y="119165"/>
                    <a:pt x="1347594" y="80232"/>
                  </a:cubicBezTo>
                  <a:cubicBezTo>
                    <a:pt x="1370610" y="30759"/>
                    <a:pt x="1418792" y="0"/>
                    <a:pt x="1473212" y="0"/>
                  </a:cubicBezTo>
                  <a:cubicBezTo>
                    <a:pt x="1527847" y="0"/>
                    <a:pt x="1576029" y="30759"/>
                    <a:pt x="1598829" y="80232"/>
                  </a:cubicBezTo>
                  <a:lnTo>
                    <a:pt x="1572157" y="92492"/>
                  </a:lnTo>
                  <a:cubicBezTo>
                    <a:pt x="1554089" y="53560"/>
                    <a:pt x="1516016" y="29253"/>
                    <a:pt x="1473212" y="29253"/>
                  </a:cubicBezTo>
                  <a:cubicBezTo>
                    <a:pt x="1430192" y="29253"/>
                    <a:pt x="1392335" y="53560"/>
                    <a:pt x="1374266" y="92492"/>
                  </a:cubicBezTo>
                  <a:cubicBezTo>
                    <a:pt x="1351251" y="141965"/>
                    <a:pt x="1303069" y="172724"/>
                    <a:pt x="1248648" y="172724"/>
                  </a:cubicBezTo>
                  <a:close/>
                </a:path>
              </a:pathLst>
            </a:custGeom>
            <a:grpFill/>
            <a:ln w="21496" cap="flat">
              <a:noFill/>
              <a:prstDash val="solid"/>
              <a:miter/>
            </a:ln>
          </p:spPr>
          <p:txBody>
            <a:bodyPr rtlCol="0" anchor="ctr"/>
            <a:lstStyle/>
            <a:p>
              <a:endParaRPr lang="en-US"/>
            </a:p>
          </p:txBody>
        </p:sp>
      </p:grpSp>
      <p:grpSp>
        <p:nvGrpSpPr>
          <p:cNvPr id="47" name="Group 26">
            <a:extLst>
              <a:ext uri="{FF2B5EF4-FFF2-40B4-BE49-F238E27FC236}">
                <a16:creationId xmlns:a16="http://schemas.microsoft.com/office/drawing/2014/main" id="{D2539C73-C848-4608-957A-D6C0169139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624467" y="533549"/>
            <a:ext cx="5356040" cy="5343028"/>
            <a:chOff x="739960" y="1925092"/>
            <a:chExt cx="4376696" cy="4366063"/>
          </a:xfrm>
        </p:grpSpPr>
        <p:sp>
          <p:nvSpPr>
            <p:cNvPr id="48" name="Oval 27">
              <a:extLst>
                <a:ext uri="{FF2B5EF4-FFF2-40B4-BE49-F238E27FC236}">
                  <a16:creationId xmlns:a16="http://schemas.microsoft.com/office/drawing/2014/main" id="{253EEDFE-1D2D-4938-9DF2-97FB4F709DB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28562" y="2003061"/>
              <a:ext cx="4288094" cy="4288094"/>
            </a:xfrm>
            <a:prstGeom prst="ellipse">
              <a:avLst/>
            </a:pr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28">
              <a:extLst>
                <a:ext uri="{FF2B5EF4-FFF2-40B4-BE49-F238E27FC236}">
                  <a16:creationId xmlns:a16="http://schemas.microsoft.com/office/drawing/2014/main" id="{5EA4CF2D-570F-4529-ADDA-B37CF05B613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17929" y="2003061"/>
              <a:ext cx="4288094" cy="4288094"/>
            </a:xfrm>
            <a:prstGeom prst="ellipse">
              <a:avLst/>
            </a:prstGeom>
            <a:solidFill>
              <a:schemeClr val="accent3">
                <a:alpha val="2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50" name="Oval 29">
              <a:extLst>
                <a:ext uri="{FF2B5EF4-FFF2-40B4-BE49-F238E27FC236}">
                  <a16:creationId xmlns:a16="http://schemas.microsoft.com/office/drawing/2014/main" id="{CBE92B83-AFA7-40B1-9D3C-502840BADC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39960" y="1925092"/>
              <a:ext cx="4288094" cy="4288094"/>
            </a:xfrm>
            <a:prstGeom prst="ellipse">
              <a:avLst/>
            </a:prstGeom>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标题 1">
            <a:extLst>
              <a:ext uri="{FF2B5EF4-FFF2-40B4-BE49-F238E27FC236}">
                <a16:creationId xmlns:a16="http://schemas.microsoft.com/office/drawing/2014/main" id="{A56E0837-A019-FA43-8737-C13A86DBB3FC}"/>
              </a:ext>
            </a:extLst>
          </p:cNvPr>
          <p:cNvSpPr>
            <a:spLocks noGrp="1"/>
          </p:cNvSpPr>
          <p:nvPr>
            <p:ph type="title"/>
          </p:nvPr>
        </p:nvSpPr>
        <p:spPr>
          <a:xfrm>
            <a:off x="7293344" y="1251284"/>
            <a:ext cx="3952428" cy="2822713"/>
          </a:xfrm>
        </p:spPr>
        <p:txBody>
          <a:bodyPr vert="horz" lIns="91440" tIns="45720" rIns="91440" bIns="45720" rtlCol="0" anchor="b">
            <a:normAutofit/>
          </a:bodyPr>
          <a:lstStyle/>
          <a:p>
            <a:pPr algn="ctr">
              <a:lnSpc>
                <a:spcPct val="90000"/>
              </a:lnSpc>
            </a:pPr>
            <a:r>
              <a:rPr kumimoji="1" lang="en-US" altLang="zh-CN" sz="3700" cap="all" spc="1500">
                <a:ea typeface="Source Sans Pro SemiBold" panose="020B0603030403020204" pitchFamily="34" charset="0"/>
              </a:rPr>
              <a:t>Beijing Fried Bean Sauce Noodle</a:t>
            </a:r>
          </a:p>
        </p:txBody>
      </p:sp>
      <p:sp>
        <p:nvSpPr>
          <p:cNvPr id="3" name="内容占位符 2">
            <a:extLst>
              <a:ext uri="{FF2B5EF4-FFF2-40B4-BE49-F238E27FC236}">
                <a16:creationId xmlns:a16="http://schemas.microsoft.com/office/drawing/2014/main" id="{A46BBFAC-8E75-0F44-AB2C-098A71E7F42D}"/>
              </a:ext>
            </a:extLst>
          </p:cNvPr>
          <p:cNvSpPr>
            <a:spLocks noGrp="1"/>
          </p:cNvSpPr>
          <p:nvPr>
            <p:ph idx="1"/>
          </p:nvPr>
        </p:nvSpPr>
        <p:spPr>
          <a:xfrm>
            <a:off x="7604388" y="4166073"/>
            <a:ext cx="3330341" cy="920783"/>
          </a:xfrm>
        </p:spPr>
        <p:txBody>
          <a:bodyPr vert="horz" lIns="91440" tIns="45720" rIns="91440" bIns="45720" rtlCol="0">
            <a:normAutofit/>
          </a:bodyPr>
          <a:lstStyle/>
          <a:p>
            <a:pPr marL="0" indent="0" algn="ctr">
              <a:lnSpc>
                <a:spcPct val="90000"/>
              </a:lnSpc>
              <a:buNone/>
            </a:pPr>
            <a:r>
              <a:rPr kumimoji="1" lang="en-US" altLang="zh-CN" sz="2400" cap="all" spc="400"/>
              <a:t> </a:t>
            </a:r>
          </a:p>
        </p:txBody>
      </p:sp>
      <p:sp>
        <p:nvSpPr>
          <p:cNvPr id="51" name="Oval 31">
            <a:extLst>
              <a:ext uri="{FF2B5EF4-FFF2-40B4-BE49-F238E27FC236}">
                <a16:creationId xmlns:a16="http://schemas.microsoft.com/office/drawing/2014/main" id="{20046D4B-EE93-4EAF-9717-C56B1E6814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09032" y="5254879"/>
            <a:ext cx="474046" cy="474046"/>
          </a:xfrm>
          <a:prstGeom prst="ellipse">
            <a:avLst/>
          </a:prstGeom>
          <a:solidFill>
            <a:srgbClr val="FFFFFF"/>
          </a:solid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2" name="Oval 33">
            <a:extLst>
              <a:ext uri="{FF2B5EF4-FFF2-40B4-BE49-F238E27FC236}">
                <a16:creationId xmlns:a16="http://schemas.microsoft.com/office/drawing/2014/main" id="{9A3B4D80-4945-4E47-8FA7-BA0541CB6A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09032" y="5254879"/>
            <a:ext cx="474046" cy="474046"/>
          </a:xfrm>
          <a:prstGeom prst="ellipse">
            <a:avLst/>
          </a:prstGeom>
          <a:solidFill>
            <a:schemeClr val="accent1">
              <a:alpha val="2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1027795787"/>
      </p:ext>
    </p:extLst>
  </p:cSld>
  <p:clrMapOvr>
    <a:masterClrMapping/>
  </p:clrMapOvr>
</p:sld>
</file>

<file path=ppt/theme/theme1.xml><?xml version="1.0" encoding="utf-8"?>
<a:theme xmlns:a="http://schemas.openxmlformats.org/drawingml/2006/main" name="FunkyShapesVTI">
  <a:themeElements>
    <a:clrScheme name="Custom 15">
      <a:dk1>
        <a:sysClr val="windowText" lastClr="000000"/>
      </a:dk1>
      <a:lt1>
        <a:sysClr val="window" lastClr="FFFFFF"/>
      </a:lt1>
      <a:dk2>
        <a:srgbClr val="2D2D2D"/>
      </a:dk2>
      <a:lt2>
        <a:srgbClr val="F3FFF8"/>
      </a:lt2>
      <a:accent1>
        <a:srgbClr val="FF80BD"/>
      </a:accent1>
      <a:accent2>
        <a:srgbClr val="1EB9D3"/>
      </a:accent2>
      <a:accent3>
        <a:srgbClr val="21C46B"/>
      </a:accent3>
      <a:accent4>
        <a:srgbClr val="EA9600"/>
      </a:accent4>
      <a:accent5>
        <a:srgbClr val="F43B56"/>
      </a:accent5>
      <a:accent6>
        <a:srgbClr val="4B56E8"/>
      </a:accent6>
      <a:hlink>
        <a:srgbClr val="8F61FF"/>
      </a:hlink>
      <a:folHlink>
        <a:srgbClr val="F900A0"/>
      </a:folHlink>
    </a:clrScheme>
    <a:fontScheme name="Source Sans Pro">
      <a:majorFont>
        <a:latin typeface="DengXian"/>
        <a:ea typeface=""/>
        <a:cs typeface=""/>
      </a:majorFont>
      <a:minorFont>
        <a:latin typeface="DengXian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unkyShapesVTI" id="{A7F40C41-3FB2-45B0-B0D6-DFB7FDD9B7AD}" vid="{C49381A0-09CD-46EE-B141-E2CDD87ABFE3}"/>
    </a:ext>
  </a:extLst>
</a:theme>
</file>

<file path=docProps/app.xml><?xml version="1.0" encoding="utf-8"?>
<Properties xmlns="http://schemas.openxmlformats.org/officeDocument/2006/extended-properties" xmlns:vt="http://schemas.openxmlformats.org/officeDocument/2006/docPropsVTypes">
  <TotalTime>290</TotalTime>
  <Words>584</Words>
  <Application>Microsoft Macintosh PowerPoint</Application>
  <PresentationFormat>宽屏</PresentationFormat>
  <Paragraphs>73</Paragraphs>
  <Slides>19</Slides>
  <Notes>0</Notes>
  <HiddenSlides>0</HiddenSlides>
  <MMClips>0</MMClips>
  <ScaleCrop>false</ScaleCrop>
  <HeadingPairs>
    <vt:vector size="6" baseType="variant">
      <vt:variant>
        <vt:lpstr>已用的字体</vt:lpstr>
      </vt:variant>
      <vt:variant>
        <vt:i4>4</vt:i4>
      </vt:variant>
      <vt:variant>
        <vt:lpstr>主题</vt:lpstr>
      </vt:variant>
      <vt:variant>
        <vt:i4>1</vt:i4>
      </vt:variant>
      <vt:variant>
        <vt:lpstr>幻灯片标题</vt:lpstr>
      </vt:variant>
      <vt:variant>
        <vt:i4>19</vt:i4>
      </vt:variant>
    </vt:vector>
  </HeadingPairs>
  <TitlesOfParts>
    <vt:vector size="24" baseType="lpstr">
      <vt:lpstr>DengXian</vt:lpstr>
      <vt:lpstr>DengXian Light</vt:lpstr>
      <vt:lpstr>Arial</vt:lpstr>
      <vt:lpstr>Wingdings</vt:lpstr>
      <vt:lpstr>FunkyShapesVTI</vt:lpstr>
      <vt:lpstr>Make a Nice Chinese Meal</vt:lpstr>
      <vt:lpstr>Intro</vt:lpstr>
      <vt:lpstr>Plan</vt:lpstr>
      <vt:lpstr>Plan</vt:lpstr>
      <vt:lpstr>Learning Outcomes</vt:lpstr>
      <vt:lpstr>Beijing Fried Bean Sauce Noodle（北京炸酱面）</vt:lpstr>
      <vt:lpstr>Ingredient</vt:lpstr>
      <vt:lpstr>Step</vt:lpstr>
      <vt:lpstr>Beijing Fried Bean Sauce Noodle</vt:lpstr>
      <vt:lpstr>Sour and Spicy Chicken Feet（酸辣鸡爪）</vt:lpstr>
      <vt:lpstr>Ingredient</vt:lpstr>
      <vt:lpstr>Step</vt:lpstr>
      <vt:lpstr>Step </vt:lpstr>
      <vt:lpstr>Sour and Spicy Chicken Feet</vt:lpstr>
      <vt:lpstr>Mapo ToFu (麻婆豆腐）</vt:lpstr>
      <vt:lpstr>Ingredient</vt:lpstr>
      <vt:lpstr>Step</vt:lpstr>
      <vt:lpstr>MAPO TOFU</vt:lpstr>
      <vt:lpstr>HAPPY MEAL</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Make a Nice Chinese Meal</dc:title>
  <dc:creator>薛津</dc:creator>
  <cp:lastModifiedBy>薛津</cp:lastModifiedBy>
  <cp:revision>22</cp:revision>
  <dcterms:created xsi:type="dcterms:W3CDTF">2021-04-08T21:11:25Z</dcterms:created>
  <dcterms:modified xsi:type="dcterms:W3CDTF">2021-04-12T18:30:05Z</dcterms:modified>
</cp:coreProperties>
</file>